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636" r:id="rId2"/>
    <p:sldId id="1102" r:id="rId3"/>
    <p:sldId id="1279" r:id="rId4"/>
    <p:sldId id="1218" r:id="rId5"/>
    <p:sldId id="1280" r:id="rId6"/>
    <p:sldId id="1258" r:id="rId7"/>
    <p:sldId id="1259" r:id="rId8"/>
    <p:sldId id="1281" r:id="rId9"/>
    <p:sldId id="1282" r:id="rId10"/>
    <p:sldId id="1283" r:id="rId11"/>
    <p:sldId id="1284" r:id="rId12"/>
    <p:sldId id="1260" r:id="rId13"/>
    <p:sldId id="1285" r:id="rId14"/>
    <p:sldId id="1286" r:id="rId15"/>
    <p:sldId id="1261" r:id="rId16"/>
    <p:sldId id="1287" r:id="rId17"/>
    <p:sldId id="1288" r:id="rId18"/>
    <p:sldId id="1289" r:id="rId19"/>
    <p:sldId id="1262" r:id="rId20"/>
    <p:sldId id="129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71DF5B-8C6F-4EF8-B564-FFD317C16C12}" v="609" dt="2025-01-04T17:48:39.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6" autoAdjust="0"/>
    <p:restoredTop sz="94660"/>
  </p:normalViewPr>
  <p:slideViewPr>
    <p:cSldViewPr snapToGrid="0">
      <p:cViewPr varScale="1">
        <p:scale>
          <a:sx n="62" d="100"/>
          <a:sy n="62" d="100"/>
        </p:scale>
        <p:origin x="4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3571DF5B-8C6F-4EF8-B564-FFD317C16C12}"/>
    <pc:docChg chg="undo custSel addSld delSld modSld">
      <pc:chgData name="Ed Godfrey" userId="61aa7c48ee0e3db0" providerId="LiveId" clId="{3571DF5B-8C6F-4EF8-B564-FFD317C16C12}" dt="2025-01-04T17:48:39.948" v="923"/>
      <pc:docMkLst>
        <pc:docMk/>
      </pc:docMkLst>
      <pc:sldChg chg="modSp mod">
        <pc:chgData name="Ed Godfrey" userId="61aa7c48ee0e3db0" providerId="LiveId" clId="{3571DF5B-8C6F-4EF8-B564-FFD317C16C12}" dt="2025-01-04T16:57:26.793" v="15" actId="6549"/>
        <pc:sldMkLst>
          <pc:docMk/>
          <pc:sldMk cId="286626818" sldId="636"/>
        </pc:sldMkLst>
        <pc:spChg chg="mod">
          <ac:chgData name="Ed Godfrey" userId="61aa7c48ee0e3db0" providerId="LiveId" clId="{3571DF5B-8C6F-4EF8-B564-FFD317C16C12}" dt="2025-01-04T16:57:26.793" v="15" actId="6549"/>
          <ac:spMkLst>
            <pc:docMk/>
            <pc:sldMk cId="286626818" sldId="636"/>
            <ac:spMk id="4" creationId="{E81091B1-FFCB-0593-6511-1E1CB61C648D}"/>
          </ac:spMkLst>
        </pc:spChg>
        <pc:spChg chg="mod">
          <ac:chgData name="Ed Godfrey" userId="61aa7c48ee0e3db0" providerId="LiveId" clId="{3571DF5B-8C6F-4EF8-B564-FFD317C16C12}" dt="2025-01-04T16:57:15.161" v="1" actId="20577"/>
          <ac:spMkLst>
            <pc:docMk/>
            <pc:sldMk cId="286626818" sldId="636"/>
            <ac:spMk id="8" creationId="{8A7EF892-2EBC-A35B-E1AD-8DAC06E3B68E}"/>
          </ac:spMkLst>
        </pc:spChg>
      </pc:sldChg>
      <pc:sldChg chg="modSp mod">
        <pc:chgData name="Ed Godfrey" userId="61aa7c48ee0e3db0" providerId="LiveId" clId="{3571DF5B-8C6F-4EF8-B564-FFD317C16C12}" dt="2025-01-04T16:59:05.307" v="27" actId="255"/>
        <pc:sldMkLst>
          <pc:docMk/>
          <pc:sldMk cId="1317570804" sldId="1102"/>
        </pc:sldMkLst>
        <pc:spChg chg="mod">
          <ac:chgData name="Ed Godfrey" userId="61aa7c48ee0e3db0" providerId="LiveId" clId="{3571DF5B-8C6F-4EF8-B564-FFD317C16C12}" dt="2025-01-04T16:59:05.307" v="27" actId="255"/>
          <ac:spMkLst>
            <pc:docMk/>
            <pc:sldMk cId="1317570804" sldId="1102"/>
            <ac:spMk id="3" creationId="{9E3293C3-2021-04F5-B3B2-149081BCD341}"/>
          </ac:spMkLst>
        </pc:spChg>
      </pc:sldChg>
      <pc:sldChg chg="modSp mod">
        <pc:chgData name="Ed Godfrey" userId="61aa7c48ee0e3db0" providerId="LiveId" clId="{3571DF5B-8C6F-4EF8-B564-FFD317C16C12}" dt="2025-01-04T17:00:21.255" v="52" actId="6549"/>
        <pc:sldMkLst>
          <pc:docMk/>
          <pc:sldMk cId="4120504775" sldId="1218"/>
        </pc:sldMkLst>
        <pc:spChg chg="mod">
          <ac:chgData name="Ed Godfrey" userId="61aa7c48ee0e3db0" providerId="LiveId" clId="{3571DF5B-8C6F-4EF8-B564-FFD317C16C12}" dt="2025-01-04T17:00:13.601" v="40" actId="113"/>
          <ac:spMkLst>
            <pc:docMk/>
            <pc:sldMk cId="4120504775" sldId="1218"/>
            <ac:spMk id="3" creationId="{F466532D-59EE-98F0-F35B-7B89D64B283E}"/>
          </ac:spMkLst>
        </pc:spChg>
        <pc:spChg chg="mod">
          <ac:chgData name="Ed Godfrey" userId="61aa7c48ee0e3db0" providerId="LiveId" clId="{3571DF5B-8C6F-4EF8-B564-FFD317C16C12}" dt="2025-01-04T17:00:21.255" v="52" actId="6549"/>
          <ac:spMkLst>
            <pc:docMk/>
            <pc:sldMk cId="4120504775" sldId="1218"/>
            <ac:spMk id="6" creationId="{80980A10-799B-AF43-E728-83614967331B}"/>
          </ac:spMkLst>
        </pc:spChg>
      </pc:sldChg>
      <pc:sldChg chg="del">
        <pc:chgData name="Ed Godfrey" userId="61aa7c48ee0e3db0" providerId="LiveId" clId="{3571DF5B-8C6F-4EF8-B564-FFD317C16C12}" dt="2025-01-04T17:48:10.398" v="884" actId="47"/>
        <pc:sldMkLst>
          <pc:docMk/>
          <pc:sldMk cId="2516568688" sldId="1219"/>
        </pc:sldMkLst>
      </pc:sldChg>
      <pc:sldChg chg="del">
        <pc:chgData name="Ed Godfrey" userId="61aa7c48ee0e3db0" providerId="LiveId" clId="{3571DF5B-8C6F-4EF8-B564-FFD317C16C12}" dt="2025-01-04T17:48:10.783" v="885" actId="47"/>
        <pc:sldMkLst>
          <pc:docMk/>
          <pc:sldMk cId="40447289" sldId="1220"/>
        </pc:sldMkLst>
      </pc:sldChg>
      <pc:sldChg chg="del">
        <pc:chgData name="Ed Godfrey" userId="61aa7c48ee0e3db0" providerId="LiveId" clId="{3571DF5B-8C6F-4EF8-B564-FFD317C16C12}" dt="2025-01-04T17:48:11.008" v="886" actId="47"/>
        <pc:sldMkLst>
          <pc:docMk/>
          <pc:sldMk cId="3387526053" sldId="1221"/>
        </pc:sldMkLst>
      </pc:sldChg>
      <pc:sldChg chg="del">
        <pc:chgData name="Ed Godfrey" userId="61aa7c48ee0e3db0" providerId="LiveId" clId="{3571DF5B-8C6F-4EF8-B564-FFD317C16C12}" dt="2025-01-04T17:48:11.790" v="887" actId="47"/>
        <pc:sldMkLst>
          <pc:docMk/>
          <pc:sldMk cId="1094156364" sldId="1222"/>
        </pc:sldMkLst>
      </pc:sldChg>
      <pc:sldChg chg="del">
        <pc:chgData name="Ed Godfrey" userId="61aa7c48ee0e3db0" providerId="LiveId" clId="{3571DF5B-8C6F-4EF8-B564-FFD317C16C12}" dt="2025-01-04T17:48:11.998" v="888" actId="47"/>
        <pc:sldMkLst>
          <pc:docMk/>
          <pc:sldMk cId="978418641" sldId="1223"/>
        </pc:sldMkLst>
      </pc:sldChg>
      <pc:sldChg chg="del">
        <pc:chgData name="Ed Godfrey" userId="61aa7c48ee0e3db0" providerId="LiveId" clId="{3571DF5B-8C6F-4EF8-B564-FFD317C16C12}" dt="2025-01-04T17:48:12.226" v="889" actId="47"/>
        <pc:sldMkLst>
          <pc:docMk/>
          <pc:sldMk cId="1361851468" sldId="1224"/>
        </pc:sldMkLst>
      </pc:sldChg>
      <pc:sldChg chg="del">
        <pc:chgData name="Ed Godfrey" userId="61aa7c48ee0e3db0" providerId="LiveId" clId="{3571DF5B-8C6F-4EF8-B564-FFD317C16C12}" dt="2025-01-04T17:48:12.786" v="890" actId="47"/>
        <pc:sldMkLst>
          <pc:docMk/>
          <pc:sldMk cId="527827293" sldId="1225"/>
        </pc:sldMkLst>
      </pc:sldChg>
      <pc:sldChg chg="del">
        <pc:chgData name="Ed Godfrey" userId="61aa7c48ee0e3db0" providerId="LiveId" clId="{3571DF5B-8C6F-4EF8-B564-FFD317C16C12}" dt="2025-01-04T17:48:13.347" v="891" actId="47"/>
        <pc:sldMkLst>
          <pc:docMk/>
          <pc:sldMk cId="3160799029" sldId="1226"/>
        </pc:sldMkLst>
      </pc:sldChg>
      <pc:sldChg chg="del">
        <pc:chgData name="Ed Godfrey" userId="61aa7c48ee0e3db0" providerId="LiveId" clId="{3571DF5B-8C6F-4EF8-B564-FFD317C16C12}" dt="2025-01-04T17:48:14.826" v="892" actId="47"/>
        <pc:sldMkLst>
          <pc:docMk/>
          <pc:sldMk cId="3662947113" sldId="1227"/>
        </pc:sldMkLst>
      </pc:sldChg>
      <pc:sldChg chg="del">
        <pc:chgData name="Ed Godfrey" userId="61aa7c48ee0e3db0" providerId="LiveId" clId="{3571DF5B-8C6F-4EF8-B564-FFD317C16C12}" dt="2025-01-04T17:48:15.316" v="893" actId="47"/>
        <pc:sldMkLst>
          <pc:docMk/>
          <pc:sldMk cId="3376075920" sldId="1228"/>
        </pc:sldMkLst>
      </pc:sldChg>
      <pc:sldChg chg="del">
        <pc:chgData name="Ed Godfrey" userId="61aa7c48ee0e3db0" providerId="LiveId" clId="{3571DF5B-8C6F-4EF8-B564-FFD317C16C12}" dt="2025-01-04T17:48:15.520" v="894" actId="47"/>
        <pc:sldMkLst>
          <pc:docMk/>
          <pc:sldMk cId="2090468643" sldId="1229"/>
        </pc:sldMkLst>
      </pc:sldChg>
      <pc:sldChg chg="del">
        <pc:chgData name="Ed Godfrey" userId="61aa7c48ee0e3db0" providerId="LiveId" clId="{3571DF5B-8C6F-4EF8-B564-FFD317C16C12}" dt="2025-01-04T17:48:15.754" v="895" actId="47"/>
        <pc:sldMkLst>
          <pc:docMk/>
          <pc:sldMk cId="3962350118" sldId="1230"/>
        </pc:sldMkLst>
      </pc:sldChg>
      <pc:sldChg chg="del">
        <pc:chgData name="Ed Godfrey" userId="61aa7c48ee0e3db0" providerId="LiveId" clId="{3571DF5B-8C6F-4EF8-B564-FFD317C16C12}" dt="2025-01-04T17:48:16.066" v="896" actId="47"/>
        <pc:sldMkLst>
          <pc:docMk/>
          <pc:sldMk cId="2623412731" sldId="1231"/>
        </pc:sldMkLst>
      </pc:sldChg>
      <pc:sldChg chg="del">
        <pc:chgData name="Ed Godfrey" userId="61aa7c48ee0e3db0" providerId="LiveId" clId="{3571DF5B-8C6F-4EF8-B564-FFD317C16C12}" dt="2025-01-04T17:48:16.469" v="897" actId="47"/>
        <pc:sldMkLst>
          <pc:docMk/>
          <pc:sldMk cId="4068410837" sldId="1232"/>
        </pc:sldMkLst>
      </pc:sldChg>
      <pc:sldChg chg="del">
        <pc:chgData name="Ed Godfrey" userId="61aa7c48ee0e3db0" providerId="LiveId" clId="{3571DF5B-8C6F-4EF8-B564-FFD317C16C12}" dt="2025-01-04T17:48:16.883" v="898" actId="47"/>
        <pc:sldMkLst>
          <pc:docMk/>
          <pc:sldMk cId="2643348057" sldId="1233"/>
        </pc:sldMkLst>
      </pc:sldChg>
      <pc:sldChg chg="del">
        <pc:chgData name="Ed Godfrey" userId="61aa7c48ee0e3db0" providerId="LiveId" clId="{3571DF5B-8C6F-4EF8-B564-FFD317C16C12}" dt="2025-01-04T17:48:17.096" v="899" actId="47"/>
        <pc:sldMkLst>
          <pc:docMk/>
          <pc:sldMk cId="1989094976" sldId="1234"/>
        </pc:sldMkLst>
      </pc:sldChg>
      <pc:sldChg chg="del">
        <pc:chgData name="Ed Godfrey" userId="61aa7c48ee0e3db0" providerId="LiveId" clId="{3571DF5B-8C6F-4EF8-B564-FFD317C16C12}" dt="2025-01-04T17:48:17.316" v="900" actId="47"/>
        <pc:sldMkLst>
          <pc:docMk/>
          <pc:sldMk cId="961548582" sldId="1235"/>
        </pc:sldMkLst>
      </pc:sldChg>
      <pc:sldChg chg="del">
        <pc:chgData name="Ed Godfrey" userId="61aa7c48ee0e3db0" providerId="LiveId" clId="{3571DF5B-8C6F-4EF8-B564-FFD317C16C12}" dt="2025-01-04T17:48:17.562" v="901" actId="47"/>
        <pc:sldMkLst>
          <pc:docMk/>
          <pc:sldMk cId="3004758867" sldId="1236"/>
        </pc:sldMkLst>
      </pc:sldChg>
      <pc:sldChg chg="del">
        <pc:chgData name="Ed Godfrey" userId="61aa7c48ee0e3db0" providerId="LiveId" clId="{3571DF5B-8C6F-4EF8-B564-FFD317C16C12}" dt="2025-01-04T17:48:17.821" v="902" actId="47"/>
        <pc:sldMkLst>
          <pc:docMk/>
          <pc:sldMk cId="2753865668" sldId="1237"/>
        </pc:sldMkLst>
      </pc:sldChg>
      <pc:sldChg chg="del">
        <pc:chgData name="Ed Godfrey" userId="61aa7c48ee0e3db0" providerId="LiveId" clId="{3571DF5B-8C6F-4EF8-B564-FFD317C16C12}" dt="2025-01-04T17:48:18.092" v="903" actId="47"/>
        <pc:sldMkLst>
          <pc:docMk/>
          <pc:sldMk cId="3350229698" sldId="1238"/>
        </pc:sldMkLst>
      </pc:sldChg>
      <pc:sldChg chg="del">
        <pc:chgData name="Ed Godfrey" userId="61aa7c48ee0e3db0" providerId="LiveId" clId="{3571DF5B-8C6F-4EF8-B564-FFD317C16C12}" dt="2025-01-04T17:48:18.483" v="904" actId="47"/>
        <pc:sldMkLst>
          <pc:docMk/>
          <pc:sldMk cId="2201094697" sldId="1239"/>
        </pc:sldMkLst>
      </pc:sldChg>
      <pc:sldChg chg="del">
        <pc:chgData name="Ed Godfrey" userId="61aa7c48ee0e3db0" providerId="LiveId" clId="{3571DF5B-8C6F-4EF8-B564-FFD317C16C12}" dt="2025-01-04T17:48:18.765" v="905" actId="47"/>
        <pc:sldMkLst>
          <pc:docMk/>
          <pc:sldMk cId="3419797775" sldId="1240"/>
        </pc:sldMkLst>
      </pc:sldChg>
      <pc:sldChg chg="del">
        <pc:chgData name="Ed Godfrey" userId="61aa7c48ee0e3db0" providerId="LiveId" clId="{3571DF5B-8C6F-4EF8-B564-FFD317C16C12}" dt="2025-01-04T17:48:18.997" v="906" actId="47"/>
        <pc:sldMkLst>
          <pc:docMk/>
          <pc:sldMk cId="2673476462" sldId="1241"/>
        </pc:sldMkLst>
      </pc:sldChg>
      <pc:sldChg chg="del">
        <pc:chgData name="Ed Godfrey" userId="61aa7c48ee0e3db0" providerId="LiveId" clId="{3571DF5B-8C6F-4EF8-B564-FFD317C16C12}" dt="2025-01-04T17:48:19.230" v="907" actId="47"/>
        <pc:sldMkLst>
          <pc:docMk/>
          <pc:sldMk cId="1038563886" sldId="1242"/>
        </pc:sldMkLst>
      </pc:sldChg>
      <pc:sldChg chg="del">
        <pc:chgData name="Ed Godfrey" userId="61aa7c48ee0e3db0" providerId="LiveId" clId="{3571DF5B-8C6F-4EF8-B564-FFD317C16C12}" dt="2025-01-04T17:48:19.571" v="908" actId="47"/>
        <pc:sldMkLst>
          <pc:docMk/>
          <pc:sldMk cId="2227454408" sldId="1243"/>
        </pc:sldMkLst>
      </pc:sldChg>
      <pc:sldChg chg="del">
        <pc:chgData name="Ed Godfrey" userId="61aa7c48ee0e3db0" providerId="LiveId" clId="{3571DF5B-8C6F-4EF8-B564-FFD317C16C12}" dt="2025-01-04T17:48:19.914" v="909" actId="47"/>
        <pc:sldMkLst>
          <pc:docMk/>
          <pc:sldMk cId="3796941526" sldId="1244"/>
        </pc:sldMkLst>
      </pc:sldChg>
      <pc:sldChg chg="del">
        <pc:chgData name="Ed Godfrey" userId="61aa7c48ee0e3db0" providerId="LiveId" clId="{3571DF5B-8C6F-4EF8-B564-FFD317C16C12}" dt="2025-01-04T17:48:20.246" v="910" actId="47"/>
        <pc:sldMkLst>
          <pc:docMk/>
          <pc:sldMk cId="1417187307" sldId="1245"/>
        </pc:sldMkLst>
      </pc:sldChg>
      <pc:sldChg chg="del">
        <pc:chgData name="Ed Godfrey" userId="61aa7c48ee0e3db0" providerId="LiveId" clId="{3571DF5B-8C6F-4EF8-B564-FFD317C16C12}" dt="2025-01-04T17:48:20.981" v="912" actId="47"/>
        <pc:sldMkLst>
          <pc:docMk/>
          <pc:sldMk cId="334590731" sldId="1246"/>
        </pc:sldMkLst>
      </pc:sldChg>
      <pc:sldChg chg="del">
        <pc:chgData name="Ed Godfrey" userId="61aa7c48ee0e3db0" providerId="LiveId" clId="{3571DF5B-8C6F-4EF8-B564-FFD317C16C12}" dt="2025-01-04T17:48:20.602" v="911" actId="47"/>
        <pc:sldMkLst>
          <pc:docMk/>
          <pc:sldMk cId="3010910819" sldId="1247"/>
        </pc:sldMkLst>
      </pc:sldChg>
      <pc:sldChg chg="del">
        <pc:chgData name="Ed Godfrey" userId="61aa7c48ee0e3db0" providerId="LiveId" clId="{3571DF5B-8C6F-4EF8-B564-FFD317C16C12}" dt="2025-01-04T17:48:21.498" v="913" actId="47"/>
        <pc:sldMkLst>
          <pc:docMk/>
          <pc:sldMk cId="2440181035" sldId="1248"/>
        </pc:sldMkLst>
      </pc:sldChg>
      <pc:sldChg chg="del">
        <pc:chgData name="Ed Godfrey" userId="61aa7c48ee0e3db0" providerId="LiveId" clId="{3571DF5B-8C6F-4EF8-B564-FFD317C16C12}" dt="2025-01-04T17:48:21.704" v="914" actId="47"/>
        <pc:sldMkLst>
          <pc:docMk/>
          <pc:sldMk cId="2333568981" sldId="1249"/>
        </pc:sldMkLst>
      </pc:sldChg>
      <pc:sldChg chg="del">
        <pc:chgData name="Ed Godfrey" userId="61aa7c48ee0e3db0" providerId="LiveId" clId="{3571DF5B-8C6F-4EF8-B564-FFD317C16C12}" dt="2025-01-04T17:48:21.916" v="915" actId="47"/>
        <pc:sldMkLst>
          <pc:docMk/>
          <pc:sldMk cId="1410088397" sldId="1250"/>
        </pc:sldMkLst>
      </pc:sldChg>
      <pc:sldChg chg="del">
        <pc:chgData name="Ed Godfrey" userId="61aa7c48ee0e3db0" providerId="LiveId" clId="{3571DF5B-8C6F-4EF8-B564-FFD317C16C12}" dt="2025-01-04T17:48:22.324" v="916" actId="47"/>
        <pc:sldMkLst>
          <pc:docMk/>
          <pc:sldMk cId="3020129912" sldId="1251"/>
        </pc:sldMkLst>
      </pc:sldChg>
      <pc:sldChg chg="del">
        <pc:chgData name="Ed Godfrey" userId="61aa7c48ee0e3db0" providerId="LiveId" clId="{3571DF5B-8C6F-4EF8-B564-FFD317C16C12}" dt="2025-01-04T17:48:22.721" v="917" actId="47"/>
        <pc:sldMkLst>
          <pc:docMk/>
          <pc:sldMk cId="3743503207" sldId="1252"/>
        </pc:sldMkLst>
      </pc:sldChg>
      <pc:sldChg chg="del">
        <pc:chgData name="Ed Godfrey" userId="61aa7c48ee0e3db0" providerId="LiveId" clId="{3571DF5B-8C6F-4EF8-B564-FFD317C16C12}" dt="2025-01-04T17:48:22.944" v="918" actId="47"/>
        <pc:sldMkLst>
          <pc:docMk/>
          <pc:sldMk cId="2285231733" sldId="1253"/>
        </pc:sldMkLst>
      </pc:sldChg>
      <pc:sldChg chg="del">
        <pc:chgData name="Ed Godfrey" userId="61aa7c48ee0e3db0" providerId="LiveId" clId="{3571DF5B-8C6F-4EF8-B564-FFD317C16C12}" dt="2025-01-04T17:48:23.153" v="919" actId="47"/>
        <pc:sldMkLst>
          <pc:docMk/>
          <pc:sldMk cId="1813615213" sldId="1254"/>
        </pc:sldMkLst>
      </pc:sldChg>
      <pc:sldChg chg="del">
        <pc:chgData name="Ed Godfrey" userId="61aa7c48ee0e3db0" providerId="LiveId" clId="{3571DF5B-8C6F-4EF8-B564-FFD317C16C12}" dt="2025-01-04T17:48:23.729" v="920" actId="47"/>
        <pc:sldMkLst>
          <pc:docMk/>
          <pc:sldMk cId="1335011569" sldId="1255"/>
        </pc:sldMkLst>
      </pc:sldChg>
      <pc:sldChg chg="del">
        <pc:chgData name="Ed Godfrey" userId="61aa7c48ee0e3db0" providerId="LiveId" clId="{3571DF5B-8C6F-4EF8-B564-FFD317C16C12}" dt="2025-01-04T17:48:23.956" v="921" actId="47"/>
        <pc:sldMkLst>
          <pc:docMk/>
          <pc:sldMk cId="8801235" sldId="1256"/>
        </pc:sldMkLst>
      </pc:sldChg>
      <pc:sldChg chg="del">
        <pc:chgData name="Ed Godfrey" userId="61aa7c48ee0e3db0" providerId="LiveId" clId="{3571DF5B-8C6F-4EF8-B564-FFD317C16C12}" dt="2025-01-04T17:48:24.204" v="922" actId="47"/>
        <pc:sldMkLst>
          <pc:docMk/>
          <pc:sldMk cId="2631805401" sldId="1257"/>
        </pc:sldMkLst>
      </pc:sldChg>
      <pc:sldChg chg="modSp mod">
        <pc:chgData name="Ed Godfrey" userId="61aa7c48ee0e3db0" providerId="LiveId" clId="{3571DF5B-8C6F-4EF8-B564-FFD317C16C12}" dt="2025-01-04T17:03:32.650" v="66" actId="947"/>
        <pc:sldMkLst>
          <pc:docMk/>
          <pc:sldMk cId="1555484168" sldId="1258"/>
        </pc:sldMkLst>
        <pc:spChg chg="mod">
          <ac:chgData name="Ed Godfrey" userId="61aa7c48ee0e3db0" providerId="LiveId" clId="{3571DF5B-8C6F-4EF8-B564-FFD317C16C12}" dt="2025-01-04T17:03:32.650" v="66" actId="947"/>
          <ac:spMkLst>
            <pc:docMk/>
            <pc:sldMk cId="1555484168" sldId="1258"/>
            <ac:spMk id="3" creationId="{D31C6D66-7159-CBEC-C8C8-B88AB58216BA}"/>
          </ac:spMkLst>
        </pc:spChg>
      </pc:sldChg>
      <pc:sldChg chg="modSp">
        <pc:chgData name="Ed Godfrey" userId="61aa7c48ee0e3db0" providerId="LiveId" clId="{3571DF5B-8C6F-4EF8-B564-FFD317C16C12}" dt="2025-01-04T17:08:12.314" v="128" actId="113"/>
        <pc:sldMkLst>
          <pc:docMk/>
          <pc:sldMk cId="3161482158" sldId="1259"/>
        </pc:sldMkLst>
        <pc:spChg chg="mod">
          <ac:chgData name="Ed Godfrey" userId="61aa7c48ee0e3db0" providerId="LiveId" clId="{3571DF5B-8C6F-4EF8-B564-FFD317C16C12}" dt="2025-01-04T17:08:12.314" v="128" actId="113"/>
          <ac:spMkLst>
            <pc:docMk/>
            <pc:sldMk cId="3161482158" sldId="1259"/>
            <ac:spMk id="2" creationId="{193E2F68-E484-BDA0-99B2-A42715D91CF5}"/>
          </ac:spMkLst>
        </pc:spChg>
        <pc:spChg chg="mod">
          <ac:chgData name="Ed Godfrey" userId="61aa7c48ee0e3db0" providerId="LiveId" clId="{3571DF5B-8C6F-4EF8-B564-FFD317C16C12}" dt="2025-01-04T17:07:19.483" v="122" actId="6549"/>
          <ac:spMkLst>
            <pc:docMk/>
            <pc:sldMk cId="3161482158" sldId="1259"/>
            <ac:spMk id="3" creationId="{95E137EA-B7DC-7228-09A5-5347DB526211}"/>
          </ac:spMkLst>
        </pc:spChg>
      </pc:sldChg>
      <pc:sldChg chg="modSp mod">
        <pc:chgData name="Ed Godfrey" userId="61aa7c48ee0e3db0" providerId="LiveId" clId="{3571DF5B-8C6F-4EF8-B564-FFD317C16C12}" dt="2025-01-04T17:35:07.221" v="544" actId="20577"/>
        <pc:sldMkLst>
          <pc:docMk/>
          <pc:sldMk cId="1774562724" sldId="1260"/>
        </pc:sldMkLst>
        <pc:spChg chg="mod">
          <ac:chgData name="Ed Godfrey" userId="61aa7c48ee0e3db0" providerId="LiveId" clId="{3571DF5B-8C6F-4EF8-B564-FFD317C16C12}" dt="2025-01-04T17:34:55.995" v="530"/>
          <ac:spMkLst>
            <pc:docMk/>
            <pc:sldMk cId="1774562724" sldId="1260"/>
            <ac:spMk id="3" creationId="{32CD7DAD-E706-AA05-B29B-B596C2A24326}"/>
          </ac:spMkLst>
        </pc:spChg>
        <pc:spChg chg="mod">
          <ac:chgData name="Ed Godfrey" userId="61aa7c48ee0e3db0" providerId="LiveId" clId="{3571DF5B-8C6F-4EF8-B564-FFD317C16C12}" dt="2025-01-04T17:35:07.221" v="544" actId="20577"/>
          <ac:spMkLst>
            <pc:docMk/>
            <pc:sldMk cId="1774562724" sldId="1260"/>
            <ac:spMk id="6" creationId="{D3B2BCE4-26CE-066E-1F54-9E3D788F5430}"/>
          </ac:spMkLst>
        </pc:spChg>
      </pc:sldChg>
      <pc:sldChg chg="modSp mod">
        <pc:chgData name="Ed Godfrey" userId="61aa7c48ee0e3db0" providerId="LiveId" clId="{3571DF5B-8C6F-4EF8-B564-FFD317C16C12}" dt="2025-01-04T17:41:02.354" v="697" actId="113"/>
        <pc:sldMkLst>
          <pc:docMk/>
          <pc:sldMk cId="2621196426" sldId="1261"/>
        </pc:sldMkLst>
        <pc:spChg chg="mod">
          <ac:chgData name="Ed Godfrey" userId="61aa7c48ee0e3db0" providerId="LiveId" clId="{3571DF5B-8C6F-4EF8-B564-FFD317C16C12}" dt="2025-01-04T17:41:02.354" v="697" actId="113"/>
          <ac:spMkLst>
            <pc:docMk/>
            <pc:sldMk cId="2621196426" sldId="1261"/>
            <ac:spMk id="3" creationId="{9EB56C7D-2904-D6FD-DCEA-054DA7C5BC1F}"/>
          </ac:spMkLst>
        </pc:spChg>
        <pc:spChg chg="mod">
          <ac:chgData name="Ed Godfrey" userId="61aa7c48ee0e3db0" providerId="LiveId" clId="{3571DF5B-8C6F-4EF8-B564-FFD317C16C12}" dt="2025-01-04T17:39:12.282" v="683" actId="20577"/>
          <ac:spMkLst>
            <pc:docMk/>
            <pc:sldMk cId="2621196426" sldId="1261"/>
            <ac:spMk id="6" creationId="{45DC63F4-7738-2B9F-3C2D-94E8E446AC77}"/>
          </ac:spMkLst>
        </pc:spChg>
      </pc:sldChg>
      <pc:sldChg chg="modSp mod">
        <pc:chgData name="Ed Godfrey" userId="61aa7c48ee0e3db0" providerId="LiveId" clId="{3571DF5B-8C6F-4EF8-B564-FFD317C16C12}" dt="2025-01-04T17:47:59.430" v="867" actId="20577"/>
        <pc:sldMkLst>
          <pc:docMk/>
          <pc:sldMk cId="2746483609" sldId="1262"/>
        </pc:sldMkLst>
        <pc:spChg chg="mod">
          <ac:chgData name="Ed Godfrey" userId="61aa7c48ee0e3db0" providerId="LiveId" clId="{3571DF5B-8C6F-4EF8-B564-FFD317C16C12}" dt="2025-01-04T17:47:53.740" v="852" actId="113"/>
          <ac:spMkLst>
            <pc:docMk/>
            <pc:sldMk cId="2746483609" sldId="1262"/>
            <ac:spMk id="3" creationId="{9FDCC047-550A-07D5-E689-A039E64D7DF9}"/>
          </ac:spMkLst>
        </pc:spChg>
        <pc:spChg chg="mod">
          <ac:chgData name="Ed Godfrey" userId="61aa7c48ee0e3db0" providerId="LiveId" clId="{3571DF5B-8C6F-4EF8-B564-FFD317C16C12}" dt="2025-01-04T17:47:59.430" v="867" actId="20577"/>
          <ac:spMkLst>
            <pc:docMk/>
            <pc:sldMk cId="2746483609" sldId="1262"/>
            <ac:spMk id="6" creationId="{2723518D-7771-5D33-A1C9-05629810FE45}"/>
          </ac:spMkLst>
        </pc:spChg>
      </pc:sldChg>
      <pc:sldChg chg="del">
        <pc:chgData name="Ed Godfrey" userId="61aa7c48ee0e3db0" providerId="LiveId" clId="{3571DF5B-8C6F-4EF8-B564-FFD317C16C12}" dt="2025-01-04T17:48:03.063" v="868" actId="47"/>
        <pc:sldMkLst>
          <pc:docMk/>
          <pc:sldMk cId="310236242" sldId="1263"/>
        </pc:sldMkLst>
      </pc:sldChg>
      <pc:sldChg chg="del">
        <pc:chgData name="Ed Godfrey" userId="61aa7c48ee0e3db0" providerId="LiveId" clId="{3571DF5B-8C6F-4EF8-B564-FFD317C16C12}" dt="2025-01-04T17:48:03.529" v="869" actId="47"/>
        <pc:sldMkLst>
          <pc:docMk/>
          <pc:sldMk cId="2257775329" sldId="1264"/>
        </pc:sldMkLst>
      </pc:sldChg>
      <pc:sldChg chg="del">
        <pc:chgData name="Ed Godfrey" userId="61aa7c48ee0e3db0" providerId="LiveId" clId="{3571DF5B-8C6F-4EF8-B564-FFD317C16C12}" dt="2025-01-04T17:48:03.938" v="870" actId="47"/>
        <pc:sldMkLst>
          <pc:docMk/>
          <pc:sldMk cId="1893086989" sldId="1265"/>
        </pc:sldMkLst>
      </pc:sldChg>
      <pc:sldChg chg="del">
        <pc:chgData name="Ed Godfrey" userId="61aa7c48ee0e3db0" providerId="LiveId" clId="{3571DF5B-8C6F-4EF8-B564-FFD317C16C12}" dt="2025-01-04T17:48:04.244" v="871" actId="47"/>
        <pc:sldMkLst>
          <pc:docMk/>
          <pc:sldMk cId="3012096438" sldId="1266"/>
        </pc:sldMkLst>
      </pc:sldChg>
      <pc:sldChg chg="del">
        <pc:chgData name="Ed Godfrey" userId="61aa7c48ee0e3db0" providerId="LiveId" clId="{3571DF5B-8C6F-4EF8-B564-FFD317C16C12}" dt="2025-01-04T17:48:04.462" v="872" actId="47"/>
        <pc:sldMkLst>
          <pc:docMk/>
          <pc:sldMk cId="4218313677" sldId="1267"/>
        </pc:sldMkLst>
      </pc:sldChg>
      <pc:sldChg chg="del">
        <pc:chgData name="Ed Godfrey" userId="61aa7c48ee0e3db0" providerId="LiveId" clId="{3571DF5B-8C6F-4EF8-B564-FFD317C16C12}" dt="2025-01-04T17:48:04.738" v="873" actId="47"/>
        <pc:sldMkLst>
          <pc:docMk/>
          <pc:sldMk cId="2610567831" sldId="1268"/>
        </pc:sldMkLst>
      </pc:sldChg>
      <pc:sldChg chg="del">
        <pc:chgData name="Ed Godfrey" userId="61aa7c48ee0e3db0" providerId="LiveId" clId="{3571DF5B-8C6F-4EF8-B564-FFD317C16C12}" dt="2025-01-04T17:48:06.859" v="880" actId="47"/>
        <pc:sldMkLst>
          <pc:docMk/>
          <pc:sldMk cId="1363279792" sldId="1269"/>
        </pc:sldMkLst>
      </pc:sldChg>
      <pc:sldChg chg="del">
        <pc:chgData name="Ed Godfrey" userId="61aa7c48ee0e3db0" providerId="LiveId" clId="{3571DF5B-8C6F-4EF8-B564-FFD317C16C12}" dt="2025-01-04T17:48:05.122" v="874" actId="47"/>
        <pc:sldMkLst>
          <pc:docMk/>
          <pc:sldMk cId="2004542763" sldId="1270"/>
        </pc:sldMkLst>
      </pc:sldChg>
      <pc:sldChg chg="del">
        <pc:chgData name="Ed Godfrey" userId="61aa7c48ee0e3db0" providerId="LiveId" clId="{3571DF5B-8C6F-4EF8-B564-FFD317C16C12}" dt="2025-01-04T17:48:05.450" v="875" actId="47"/>
        <pc:sldMkLst>
          <pc:docMk/>
          <pc:sldMk cId="504719689" sldId="1271"/>
        </pc:sldMkLst>
      </pc:sldChg>
      <pc:sldChg chg="del">
        <pc:chgData name="Ed Godfrey" userId="61aa7c48ee0e3db0" providerId="LiveId" clId="{3571DF5B-8C6F-4EF8-B564-FFD317C16C12}" dt="2025-01-04T17:48:05.707" v="876" actId="47"/>
        <pc:sldMkLst>
          <pc:docMk/>
          <pc:sldMk cId="2033172965" sldId="1272"/>
        </pc:sldMkLst>
      </pc:sldChg>
      <pc:sldChg chg="del">
        <pc:chgData name="Ed Godfrey" userId="61aa7c48ee0e3db0" providerId="LiveId" clId="{3571DF5B-8C6F-4EF8-B564-FFD317C16C12}" dt="2025-01-04T17:48:05.935" v="877" actId="47"/>
        <pc:sldMkLst>
          <pc:docMk/>
          <pc:sldMk cId="2039608262" sldId="1273"/>
        </pc:sldMkLst>
      </pc:sldChg>
      <pc:sldChg chg="del">
        <pc:chgData name="Ed Godfrey" userId="61aa7c48ee0e3db0" providerId="LiveId" clId="{3571DF5B-8C6F-4EF8-B564-FFD317C16C12}" dt="2025-01-04T17:48:06.157" v="878" actId="47"/>
        <pc:sldMkLst>
          <pc:docMk/>
          <pc:sldMk cId="514636739" sldId="1274"/>
        </pc:sldMkLst>
      </pc:sldChg>
      <pc:sldChg chg="del">
        <pc:chgData name="Ed Godfrey" userId="61aa7c48ee0e3db0" providerId="LiveId" clId="{3571DF5B-8C6F-4EF8-B564-FFD317C16C12}" dt="2025-01-04T17:48:06.572" v="879" actId="47"/>
        <pc:sldMkLst>
          <pc:docMk/>
          <pc:sldMk cId="1179509788" sldId="1275"/>
        </pc:sldMkLst>
      </pc:sldChg>
      <pc:sldChg chg="del">
        <pc:chgData name="Ed Godfrey" userId="61aa7c48ee0e3db0" providerId="LiveId" clId="{3571DF5B-8C6F-4EF8-B564-FFD317C16C12}" dt="2025-01-04T17:48:07.081" v="881" actId="47"/>
        <pc:sldMkLst>
          <pc:docMk/>
          <pc:sldMk cId="33957974" sldId="1276"/>
        </pc:sldMkLst>
      </pc:sldChg>
      <pc:sldChg chg="del">
        <pc:chgData name="Ed Godfrey" userId="61aa7c48ee0e3db0" providerId="LiveId" clId="{3571DF5B-8C6F-4EF8-B564-FFD317C16C12}" dt="2025-01-04T17:48:07.355" v="882" actId="47"/>
        <pc:sldMkLst>
          <pc:docMk/>
          <pc:sldMk cId="1099092526" sldId="1277"/>
        </pc:sldMkLst>
      </pc:sldChg>
      <pc:sldChg chg="del">
        <pc:chgData name="Ed Godfrey" userId="61aa7c48ee0e3db0" providerId="LiveId" clId="{3571DF5B-8C6F-4EF8-B564-FFD317C16C12}" dt="2025-01-04T17:48:07.637" v="883" actId="47"/>
        <pc:sldMkLst>
          <pc:docMk/>
          <pc:sldMk cId="295637991" sldId="1278"/>
        </pc:sldMkLst>
      </pc:sldChg>
      <pc:sldChg chg="modSp add mod">
        <pc:chgData name="Ed Godfrey" userId="61aa7c48ee0e3db0" providerId="LiveId" clId="{3571DF5B-8C6F-4EF8-B564-FFD317C16C12}" dt="2025-01-04T16:59:14.640" v="36" actId="20577"/>
        <pc:sldMkLst>
          <pc:docMk/>
          <pc:sldMk cId="2523774349" sldId="1279"/>
        </pc:sldMkLst>
        <pc:spChg chg="mod">
          <ac:chgData name="Ed Godfrey" userId="61aa7c48ee0e3db0" providerId="LiveId" clId="{3571DF5B-8C6F-4EF8-B564-FFD317C16C12}" dt="2025-01-04T16:58:48.342" v="26" actId="255"/>
          <ac:spMkLst>
            <pc:docMk/>
            <pc:sldMk cId="2523774349" sldId="1279"/>
            <ac:spMk id="3" creationId="{A98C7C84-EC65-9ABF-986C-D69C0BD10C9A}"/>
          </ac:spMkLst>
        </pc:spChg>
        <pc:spChg chg="mod">
          <ac:chgData name="Ed Godfrey" userId="61aa7c48ee0e3db0" providerId="LiveId" clId="{3571DF5B-8C6F-4EF8-B564-FFD317C16C12}" dt="2025-01-04T16:59:14.640" v="36" actId="20577"/>
          <ac:spMkLst>
            <pc:docMk/>
            <pc:sldMk cId="2523774349" sldId="1279"/>
            <ac:spMk id="6" creationId="{9511D41F-6458-94A6-D3CA-A114878C3366}"/>
          </ac:spMkLst>
        </pc:spChg>
      </pc:sldChg>
      <pc:sldChg chg="add">
        <pc:chgData name="Ed Godfrey" userId="61aa7c48ee0e3db0" providerId="LiveId" clId="{3571DF5B-8C6F-4EF8-B564-FFD317C16C12}" dt="2025-01-04T17:01:36.044" v="53"/>
        <pc:sldMkLst>
          <pc:docMk/>
          <pc:sldMk cId="1338754313" sldId="1280"/>
        </pc:sldMkLst>
      </pc:sldChg>
      <pc:sldChg chg="addSp delSp modSp add modAnim">
        <pc:chgData name="Ed Godfrey" userId="61aa7c48ee0e3db0" providerId="LiveId" clId="{3571DF5B-8C6F-4EF8-B564-FFD317C16C12}" dt="2025-01-04T17:15:58.084" v="354"/>
        <pc:sldMkLst>
          <pc:docMk/>
          <pc:sldMk cId="3785833506" sldId="1281"/>
        </pc:sldMkLst>
        <pc:spChg chg="add del mod">
          <ac:chgData name="Ed Godfrey" userId="61aa7c48ee0e3db0" providerId="LiveId" clId="{3571DF5B-8C6F-4EF8-B564-FFD317C16C12}" dt="2025-01-04T17:14:58.054" v="348" actId="113"/>
          <ac:spMkLst>
            <pc:docMk/>
            <pc:sldMk cId="3785833506" sldId="1281"/>
            <ac:spMk id="2" creationId="{BD20A4FF-FB6B-3D78-0FBC-082B98D80FB6}"/>
          </ac:spMkLst>
        </pc:spChg>
        <pc:spChg chg="mod">
          <ac:chgData name="Ed Godfrey" userId="61aa7c48ee0e3db0" providerId="LiveId" clId="{3571DF5B-8C6F-4EF8-B564-FFD317C16C12}" dt="2025-01-04T17:12:38.665" v="300" actId="255"/>
          <ac:spMkLst>
            <pc:docMk/>
            <pc:sldMk cId="3785833506" sldId="1281"/>
            <ac:spMk id="3" creationId="{C3D3F7AB-C1FE-5EF0-D0D2-26304DBDA8EC}"/>
          </ac:spMkLst>
        </pc:spChg>
      </pc:sldChg>
      <pc:sldChg chg="modSp add modAnim">
        <pc:chgData name="Ed Godfrey" userId="61aa7c48ee0e3db0" providerId="LiveId" clId="{3571DF5B-8C6F-4EF8-B564-FFD317C16C12}" dt="2025-01-04T17:17:50.602" v="395" actId="255"/>
        <pc:sldMkLst>
          <pc:docMk/>
          <pc:sldMk cId="3139805236" sldId="1282"/>
        </pc:sldMkLst>
        <pc:spChg chg="mod">
          <ac:chgData name="Ed Godfrey" userId="61aa7c48ee0e3db0" providerId="LiveId" clId="{3571DF5B-8C6F-4EF8-B564-FFD317C16C12}" dt="2025-01-04T17:17:50.602" v="395" actId="255"/>
          <ac:spMkLst>
            <pc:docMk/>
            <pc:sldMk cId="3139805236" sldId="1282"/>
            <ac:spMk id="2" creationId="{580E103A-8590-AEB6-B460-FBE6B367D2AA}"/>
          </ac:spMkLst>
        </pc:spChg>
        <pc:spChg chg="mod">
          <ac:chgData name="Ed Godfrey" userId="61aa7c48ee0e3db0" providerId="LiveId" clId="{3571DF5B-8C6F-4EF8-B564-FFD317C16C12}" dt="2025-01-04T17:17:11.878" v="357" actId="5793"/>
          <ac:spMkLst>
            <pc:docMk/>
            <pc:sldMk cId="3139805236" sldId="1282"/>
            <ac:spMk id="3" creationId="{1076AF14-C10F-AE5E-33FC-DE25B84191DC}"/>
          </ac:spMkLst>
        </pc:spChg>
      </pc:sldChg>
      <pc:sldChg chg="modSp add mod">
        <pc:chgData name="Ed Godfrey" userId="61aa7c48ee0e3db0" providerId="LiveId" clId="{3571DF5B-8C6F-4EF8-B564-FFD317C16C12}" dt="2025-01-04T17:19:42.301" v="416" actId="20577"/>
        <pc:sldMkLst>
          <pc:docMk/>
          <pc:sldMk cId="3839258376" sldId="1283"/>
        </pc:sldMkLst>
        <pc:spChg chg="mod">
          <ac:chgData name="Ed Godfrey" userId="61aa7c48ee0e3db0" providerId="LiveId" clId="{3571DF5B-8C6F-4EF8-B564-FFD317C16C12}" dt="2025-01-04T17:19:33.143" v="403" actId="113"/>
          <ac:spMkLst>
            <pc:docMk/>
            <pc:sldMk cId="3839258376" sldId="1283"/>
            <ac:spMk id="3" creationId="{3FC9A602-01E3-FD6F-7670-D1AD65435474}"/>
          </ac:spMkLst>
        </pc:spChg>
        <pc:spChg chg="mod">
          <ac:chgData name="Ed Godfrey" userId="61aa7c48ee0e3db0" providerId="LiveId" clId="{3571DF5B-8C6F-4EF8-B564-FFD317C16C12}" dt="2025-01-04T17:19:42.301" v="416" actId="20577"/>
          <ac:spMkLst>
            <pc:docMk/>
            <pc:sldMk cId="3839258376" sldId="1283"/>
            <ac:spMk id="6" creationId="{0E997CEC-39CD-3E77-4C9C-2A7D52324A5E}"/>
          </ac:spMkLst>
        </pc:spChg>
      </pc:sldChg>
      <pc:sldChg chg="addSp modSp add mod modAnim">
        <pc:chgData name="Ed Godfrey" userId="61aa7c48ee0e3db0" providerId="LiveId" clId="{3571DF5B-8C6F-4EF8-B564-FFD317C16C12}" dt="2025-01-04T17:33:52.297" v="529"/>
        <pc:sldMkLst>
          <pc:docMk/>
          <pc:sldMk cId="3886704608" sldId="1284"/>
        </pc:sldMkLst>
        <pc:spChg chg="add mod">
          <ac:chgData name="Ed Godfrey" userId="61aa7c48ee0e3db0" providerId="LiveId" clId="{3571DF5B-8C6F-4EF8-B564-FFD317C16C12}" dt="2025-01-04T17:33:44.358" v="521" actId="20577"/>
          <ac:spMkLst>
            <pc:docMk/>
            <pc:sldMk cId="3886704608" sldId="1284"/>
            <ac:spMk id="2" creationId="{0F8FDDC0-B68A-413F-A1A2-17177EC6BC7F}"/>
          </ac:spMkLst>
        </pc:spChg>
        <pc:spChg chg="mod">
          <ac:chgData name="Ed Godfrey" userId="61aa7c48ee0e3db0" providerId="LiveId" clId="{3571DF5B-8C6F-4EF8-B564-FFD317C16C12}" dt="2025-01-04T17:33:33.520" v="507" actId="255"/>
          <ac:spMkLst>
            <pc:docMk/>
            <pc:sldMk cId="3886704608" sldId="1284"/>
            <ac:spMk id="3" creationId="{074798AA-0F0A-ED8E-9F5D-5EF8C9387402}"/>
          </ac:spMkLst>
        </pc:spChg>
        <pc:spChg chg="mod">
          <ac:chgData name="Ed Godfrey" userId="61aa7c48ee0e3db0" providerId="LiveId" clId="{3571DF5B-8C6F-4EF8-B564-FFD317C16C12}" dt="2025-01-04T17:27:05.026" v="449" actId="20577"/>
          <ac:spMkLst>
            <pc:docMk/>
            <pc:sldMk cId="3886704608" sldId="1284"/>
            <ac:spMk id="6" creationId="{34117CF5-5062-0D7E-B682-EDF69E50C373}"/>
          </ac:spMkLst>
        </pc:spChg>
      </pc:sldChg>
      <pc:sldChg chg="modSp add modAnim">
        <pc:chgData name="Ed Godfrey" userId="61aa7c48ee0e3db0" providerId="LiveId" clId="{3571DF5B-8C6F-4EF8-B564-FFD317C16C12}" dt="2025-01-04T17:36:45.381" v="635" actId="20577"/>
        <pc:sldMkLst>
          <pc:docMk/>
          <pc:sldMk cId="3658767427" sldId="1285"/>
        </pc:sldMkLst>
        <pc:spChg chg="mod">
          <ac:chgData name="Ed Godfrey" userId="61aa7c48ee0e3db0" providerId="LiveId" clId="{3571DF5B-8C6F-4EF8-B564-FFD317C16C12}" dt="2025-01-04T17:36:45.381" v="635" actId="20577"/>
          <ac:spMkLst>
            <pc:docMk/>
            <pc:sldMk cId="3658767427" sldId="1285"/>
            <ac:spMk id="2" creationId="{7A063E3F-2B59-0EC5-1080-29118CCB4752}"/>
          </ac:spMkLst>
        </pc:spChg>
        <pc:spChg chg="mod">
          <ac:chgData name="Ed Godfrey" userId="61aa7c48ee0e3db0" providerId="LiveId" clId="{3571DF5B-8C6F-4EF8-B564-FFD317C16C12}" dt="2025-01-04T17:35:51.149" v="605" actId="20577"/>
          <ac:spMkLst>
            <pc:docMk/>
            <pc:sldMk cId="3658767427" sldId="1285"/>
            <ac:spMk id="3" creationId="{E010A994-CDFD-C332-2A6D-854154AD0D8D}"/>
          </ac:spMkLst>
        </pc:spChg>
      </pc:sldChg>
      <pc:sldChg chg="modSp add mod">
        <pc:chgData name="Ed Godfrey" userId="61aa7c48ee0e3db0" providerId="LiveId" clId="{3571DF5B-8C6F-4EF8-B564-FFD317C16C12}" dt="2025-01-04T17:38:43.178" v="663" actId="20577"/>
        <pc:sldMkLst>
          <pc:docMk/>
          <pc:sldMk cId="3081419401" sldId="1286"/>
        </pc:sldMkLst>
        <pc:spChg chg="mod">
          <ac:chgData name="Ed Godfrey" userId="61aa7c48ee0e3db0" providerId="LiveId" clId="{3571DF5B-8C6F-4EF8-B564-FFD317C16C12}" dt="2025-01-04T17:38:34.462" v="640" actId="113"/>
          <ac:spMkLst>
            <pc:docMk/>
            <pc:sldMk cId="3081419401" sldId="1286"/>
            <ac:spMk id="3" creationId="{BBBE79B9-ECFE-AB6C-A5E5-90BD294B1FA2}"/>
          </ac:spMkLst>
        </pc:spChg>
        <pc:spChg chg="mod">
          <ac:chgData name="Ed Godfrey" userId="61aa7c48ee0e3db0" providerId="LiveId" clId="{3571DF5B-8C6F-4EF8-B564-FFD317C16C12}" dt="2025-01-04T17:38:43.178" v="663" actId="20577"/>
          <ac:spMkLst>
            <pc:docMk/>
            <pc:sldMk cId="3081419401" sldId="1286"/>
            <ac:spMk id="6" creationId="{F23D95BB-7860-4B91-1491-673DE0E0EF60}"/>
          </ac:spMkLst>
        </pc:spChg>
      </pc:sldChg>
      <pc:sldChg chg="modSp add mod modAnim">
        <pc:chgData name="Ed Godfrey" userId="61aa7c48ee0e3db0" providerId="LiveId" clId="{3571DF5B-8C6F-4EF8-B564-FFD317C16C12}" dt="2025-01-04T17:42:56.514" v="750"/>
        <pc:sldMkLst>
          <pc:docMk/>
          <pc:sldMk cId="3964027284" sldId="1287"/>
        </pc:sldMkLst>
        <pc:spChg chg="mod">
          <ac:chgData name="Ed Godfrey" userId="61aa7c48ee0e3db0" providerId="LiveId" clId="{3571DF5B-8C6F-4EF8-B564-FFD317C16C12}" dt="2025-01-04T17:42:52.029" v="749" actId="20577"/>
          <ac:spMkLst>
            <pc:docMk/>
            <pc:sldMk cId="3964027284" sldId="1287"/>
            <ac:spMk id="3" creationId="{9917EA3F-22E2-C0ED-44B4-41715148D6C0}"/>
          </ac:spMkLst>
        </pc:spChg>
      </pc:sldChg>
      <pc:sldChg chg="modSp add modAnim">
        <pc:chgData name="Ed Godfrey" userId="61aa7c48ee0e3db0" providerId="LiveId" clId="{3571DF5B-8C6F-4EF8-B564-FFD317C16C12}" dt="2025-01-04T17:46:29.071" v="812"/>
        <pc:sldMkLst>
          <pc:docMk/>
          <pc:sldMk cId="944730215" sldId="1288"/>
        </pc:sldMkLst>
        <pc:spChg chg="mod">
          <ac:chgData name="Ed Godfrey" userId="61aa7c48ee0e3db0" providerId="LiveId" clId="{3571DF5B-8C6F-4EF8-B564-FFD317C16C12}" dt="2025-01-04T17:46:22.105" v="811" actId="255"/>
          <ac:spMkLst>
            <pc:docMk/>
            <pc:sldMk cId="944730215" sldId="1288"/>
            <ac:spMk id="3" creationId="{F9C0FC77-0E4E-A28B-C3B6-A13B6A9AF052}"/>
          </ac:spMkLst>
        </pc:spChg>
      </pc:sldChg>
      <pc:sldChg chg="modSp add mod">
        <pc:chgData name="Ed Godfrey" userId="61aa7c48ee0e3db0" providerId="LiveId" clId="{3571DF5B-8C6F-4EF8-B564-FFD317C16C12}" dt="2025-01-04T17:47:39.975" v="848" actId="20577"/>
        <pc:sldMkLst>
          <pc:docMk/>
          <pc:sldMk cId="3308168387" sldId="1289"/>
        </pc:sldMkLst>
        <pc:spChg chg="mod">
          <ac:chgData name="Ed Godfrey" userId="61aa7c48ee0e3db0" providerId="LiveId" clId="{3571DF5B-8C6F-4EF8-B564-FFD317C16C12}" dt="2025-01-04T17:47:27.244" v="817" actId="113"/>
          <ac:spMkLst>
            <pc:docMk/>
            <pc:sldMk cId="3308168387" sldId="1289"/>
            <ac:spMk id="3" creationId="{546E2ED3-CDF2-D6CA-B942-3DD7906DB13A}"/>
          </ac:spMkLst>
        </pc:spChg>
        <pc:spChg chg="mod">
          <ac:chgData name="Ed Godfrey" userId="61aa7c48ee0e3db0" providerId="LiveId" clId="{3571DF5B-8C6F-4EF8-B564-FFD317C16C12}" dt="2025-01-04T17:47:39.975" v="848" actId="20577"/>
          <ac:spMkLst>
            <pc:docMk/>
            <pc:sldMk cId="3308168387" sldId="1289"/>
            <ac:spMk id="6" creationId="{0BE6D744-C908-9AA1-FA2A-2AD6CAEAB28C}"/>
          </ac:spMkLst>
        </pc:spChg>
      </pc:sldChg>
      <pc:sldChg chg="add">
        <pc:chgData name="Ed Godfrey" userId="61aa7c48ee0e3db0" providerId="LiveId" clId="{3571DF5B-8C6F-4EF8-B564-FFD317C16C12}" dt="2025-01-04T17:48:39.948" v="923"/>
        <pc:sldMkLst>
          <pc:docMk/>
          <pc:sldMk cId="2460931035" sldId="129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4339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0195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73552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23186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26704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2066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61095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46826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4011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8119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8211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7107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6957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60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3521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04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1732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1/4/2025</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96303896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with a bookmark on it&#10;&#10;Description automatically generated">
            <a:extLst>
              <a:ext uri="{FF2B5EF4-FFF2-40B4-BE49-F238E27FC236}">
                <a16:creationId xmlns:a16="http://schemas.microsoft.com/office/drawing/2014/main" id="{ECDC86AE-8422-8503-22E8-9D6051C193B6}"/>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January 5, 2025</a:t>
            </a:r>
          </a:p>
        </p:txBody>
      </p:sp>
      <p:sp>
        <p:nvSpPr>
          <p:cNvPr id="8" name="TextBox 7">
            <a:extLst>
              <a:ext uri="{FF2B5EF4-FFF2-40B4-BE49-F238E27FC236}">
                <a16:creationId xmlns:a16="http://schemas.microsoft.com/office/drawing/2014/main" id="{8A7EF892-2EBC-A35B-E1AD-8DAC06E3B68E}"/>
              </a:ext>
            </a:extLst>
          </p:cNvPr>
          <p:cNvSpPr txBox="1"/>
          <p:nvPr/>
        </p:nvSpPr>
        <p:spPr>
          <a:xfrm>
            <a:off x="3814916" y="3528152"/>
            <a:ext cx="4579937" cy="1200329"/>
          </a:xfrm>
          <a:prstGeom prst="rect">
            <a:avLst/>
          </a:prstGeom>
          <a:solidFill>
            <a:schemeClr val="tx1"/>
          </a:solidFill>
        </p:spPr>
        <p:txBody>
          <a:bodyPr wrap="square" rtlCol="0">
            <a:spAutoFit/>
          </a:bodyPr>
          <a:lstStyle/>
          <a:p>
            <a:pPr algn="ctr"/>
            <a:r>
              <a:rPr lang="en-US" sz="3600" dirty="0">
                <a:solidFill>
                  <a:srgbClr val="493057"/>
                </a:solidFill>
                <a:latin typeface="Arial" panose="020B0604020202020204" pitchFamily="34" charset="0"/>
                <a:cs typeface="Arial" panose="020B0604020202020204" pitchFamily="34" charset="0"/>
              </a:rPr>
              <a:t>Ephesians 4:1-12</a:t>
            </a:r>
          </a:p>
          <a:p>
            <a:pPr algn="ctr"/>
            <a:r>
              <a:rPr lang="en-US" sz="3600" dirty="0">
                <a:solidFill>
                  <a:srgbClr val="493057"/>
                </a:solidFill>
                <a:latin typeface="Arial" panose="020B0604020202020204" pitchFamily="34" charset="0"/>
                <a:cs typeface="Arial" panose="020B0604020202020204" pitchFamily="34" charset="0"/>
              </a:rPr>
              <a:t>Part 2</a:t>
            </a:r>
            <a:r>
              <a:rPr lang="en-US" sz="3600"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86626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A66AB-8D55-41FA-9C0B-DBBE8E23D4BB}"/>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FC9A602-01E3-FD6F-7670-D1AD65435474}"/>
              </a:ext>
            </a:extLst>
          </p:cNvPr>
          <p:cNvSpPr txBox="1">
            <a:spLocks noChangeArrowheads="1"/>
          </p:cNvSpPr>
          <p:nvPr/>
        </p:nvSpPr>
        <p:spPr bwMode="auto">
          <a:xfrm>
            <a:off x="173038" y="745499"/>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 God, You are awesome from Your sanctuary. The God of Israel Himself </a:t>
            </a:r>
            <a:r>
              <a:rPr lang="en-US" sz="48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gives</a:t>
            </a:r>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strength and power to the people. Blessed be God!</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E997CEC-39CD-3E77-4C9C-2A7D52324A5E}"/>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68:35</a:t>
            </a:r>
          </a:p>
        </p:txBody>
      </p:sp>
    </p:spTree>
    <p:extLst>
      <p:ext uri="{BB962C8B-B14F-4D97-AF65-F5344CB8AC3E}">
        <p14:creationId xmlns:p14="http://schemas.microsoft.com/office/powerpoint/2010/main" val="383925837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5E582-D23E-2066-A2F2-F6D454603CD3}"/>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074798AA-0F0A-ED8E-9F5D-5EF8C9387402}"/>
              </a:ext>
            </a:extLst>
          </p:cNvPr>
          <p:cNvSpPr txBox="1">
            <a:spLocks noChangeArrowheads="1"/>
          </p:cNvSpPr>
          <p:nvPr/>
        </p:nvSpPr>
        <p:spPr bwMode="auto">
          <a:xfrm>
            <a:off x="173038" y="745499"/>
            <a:ext cx="11805602"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3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have ascended on high, You have led captive Your captives; </a:t>
            </a:r>
            <a:r>
              <a:rPr lang="en-US" sz="38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You have received gifts among men</a:t>
            </a:r>
            <a:r>
              <a:rPr lang="en-US" sz="3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Even among the rebellious also, that the LORD God may dwell there. </a:t>
            </a:r>
            <a:endParaRPr lang="en-US" sz="3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r>
              <a:rPr lang="en-US" sz="3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3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r>
              <a:rPr lang="en-US" sz="3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WHEN HE ASCENDED ON HIGH, HE LED CAPTIVE A HOST OF CAPTIVES, AND </a:t>
            </a:r>
            <a:r>
              <a:rPr lang="en-US" sz="38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 GAVE GIFTS TO MEN</a:t>
            </a:r>
            <a:r>
              <a:rPr lang="en-US" sz="3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3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4117CF5-5062-0D7E-B682-EDF69E50C373}"/>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68:18 and Ephesians 4:8</a:t>
            </a:r>
          </a:p>
        </p:txBody>
      </p:sp>
      <p:sp>
        <p:nvSpPr>
          <p:cNvPr id="2" name="Text Box 3">
            <a:extLst>
              <a:ext uri="{FF2B5EF4-FFF2-40B4-BE49-F238E27FC236}">
                <a16:creationId xmlns:a16="http://schemas.microsoft.com/office/drawing/2014/main" id="{0F8FDDC0-B68A-413F-A1A2-17177EC6BC7F}"/>
              </a:ext>
            </a:extLst>
          </p:cNvPr>
          <p:cNvSpPr txBox="1">
            <a:spLocks noChangeArrowheads="1"/>
          </p:cNvSpPr>
          <p:nvPr/>
        </p:nvSpPr>
        <p:spPr bwMode="auto">
          <a:xfrm>
            <a:off x="173038" y="4608589"/>
            <a:ext cx="11805602"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3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 God, You are awesome from Your sanctuary. The God of Israel Himself </a:t>
            </a:r>
            <a:r>
              <a:rPr lang="en-US" sz="380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gives</a:t>
            </a:r>
            <a:r>
              <a:rPr lang="en-US" sz="3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strength and power to the people. Blessed be God! (Psalm 68:35)</a:t>
            </a:r>
            <a:endParaRPr lang="en-US" sz="3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6704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EF69D-B348-889D-7688-E12651FD8E2B}"/>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2CD7DAD-E706-AA05-B29B-B596C2A24326}"/>
              </a:ext>
            </a:extLst>
          </p:cNvPr>
          <p:cNvSpPr txBox="1">
            <a:spLocks noChangeArrowheads="1"/>
          </p:cNvSpPr>
          <p:nvPr/>
        </p:nvSpPr>
        <p:spPr bwMode="auto">
          <a:xfrm>
            <a:off x="173038" y="745499"/>
            <a:ext cx="1180560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8 Therefore it says, "WHEN HE ASCENDED ON HIGH, HE LED CAPTIVE A HOST OF CAPTIVES, AND HE GAVE GIFTS TO MEN." 9 (Now this expression, "He ascended," what does it mean except that He also had descended into the lower parts of the earth? 10 He who descended is Himself also He who ascended far above all the heavens, so that He might fill all things.)</a:t>
            </a:r>
          </a:p>
        </p:txBody>
      </p:sp>
      <p:sp>
        <p:nvSpPr>
          <p:cNvPr id="6" name="TextBox 5">
            <a:extLst>
              <a:ext uri="{FF2B5EF4-FFF2-40B4-BE49-F238E27FC236}">
                <a16:creationId xmlns:a16="http://schemas.microsoft.com/office/drawing/2014/main" id="{D3B2BCE4-26CE-066E-1F54-9E3D788F5430}"/>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4:8-110</a:t>
            </a:r>
          </a:p>
        </p:txBody>
      </p:sp>
    </p:spTree>
    <p:extLst>
      <p:ext uri="{BB962C8B-B14F-4D97-AF65-F5344CB8AC3E}">
        <p14:creationId xmlns:p14="http://schemas.microsoft.com/office/powerpoint/2010/main" val="177456272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9576F-5F80-D81C-AFCE-7E0D2E6728C0}"/>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E010A994-CDFD-C332-2A6D-854154AD0D8D}"/>
              </a:ext>
            </a:extLst>
          </p:cNvPr>
          <p:cNvSpPr txBox="1">
            <a:spLocks noChangeArrowheads="1"/>
          </p:cNvSpPr>
          <p:nvPr/>
        </p:nvSpPr>
        <p:spPr bwMode="auto">
          <a:xfrm>
            <a:off x="173038" y="745499"/>
            <a:ext cx="11805602"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buAutoNum type="romanUcPeriod"/>
            </a:pPr>
            <a:r>
              <a:rPr lang="en-US" sz="4000" b="0" i="0" dirty="0">
                <a:solidFill>
                  <a:schemeClr val="tx1"/>
                </a:solidFill>
                <a:effectLst/>
                <a:latin typeface="Arial" panose="020B0604020202020204" pitchFamily="34" charset="0"/>
                <a:ea typeface="Calibri" panose="020F0502020204030204" pitchFamily="34" charset="0"/>
              </a:rPr>
              <a:t>Believers receive grace to accompany gifts </a:t>
            </a:r>
            <a:r>
              <a:rPr lang="en-US" sz="4000" b="0" i="0" baseline="30000" dirty="0">
                <a:solidFill>
                  <a:schemeClr val="tx1"/>
                </a:solidFill>
                <a:effectLst/>
                <a:latin typeface="Arial" panose="020B0604020202020204" pitchFamily="34" charset="0"/>
                <a:ea typeface="Calibri" panose="020F0502020204030204" pitchFamily="34" charset="0"/>
              </a:rPr>
              <a:t>(7)</a:t>
            </a:r>
          </a:p>
          <a:p>
            <a:pPr marL="857250" marR="0" indent="-857250" algn="just">
              <a:buAutoNum type="romanUcPeriod"/>
            </a:pPr>
            <a:r>
              <a:rPr lang="en-US" sz="4000" b="0" i="0" dirty="0">
                <a:solidFill>
                  <a:schemeClr val="tx1"/>
                </a:solidFill>
                <a:latin typeface="Arial" panose="020B0604020202020204" pitchFamily="34" charset="0"/>
                <a:ea typeface="Calibri" panose="020F0502020204030204" pitchFamily="34" charset="0"/>
              </a:rPr>
              <a:t>Believers receive gifts to accompany grace </a:t>
            </a:r>
            <a:r>
              <a:rPr lang="en-US" sz="4000" b="0" i="0" baseline="30000" dirty="0">
                <a:solidFill>
                  <a:schemeClr val="tx1"/>
                </a:solidFill>
                <a:latin typeface="Arial" panose="020B0604020202020204" pitchFamily="34" charset="0"/>
                <a:ea typeface="Calibri" panose="020F0502020204030204" pitchFamily="34" charset="0"/>
              </a:rPr>
              <a:t>(8-11)</a:t>
            </a:r>
          </a:p>
          <a:p>
            <a:pPr marL="1600200" lvl="1" indent="-857250">
              <a:buFont typeface="+mj-lt"/>
              <a:buAutoNum type="alphaUcPeriod"/>
            </a:pPr>
            <a:r>
              <a:rPr lang="en-US" sz="3600" b="0" i="0" dirty="0">
                <a:solidFill>
                  <a:schemeClr val="tx1"/>
                </a:solidFill>
                <a:effectLst/>
                <a:latin typeface="Arial" panose="020B0604020202020204" pitchFamily="34" charset="0"/>
                <a:ea typeface="Calibri" panose="020F0502020204030204" pitchFamily="34" charset="0"/>
              </a:rPr>
              <a:t>The promise of the gifts </a:t>
            </a:r>
            <a:r>
              <a:rPr lang="en-US" sz="3600" b="0" i="0" baseline="30000" dirty="0">
                <a:solidFill>
                  <a:schemeClr val="tx1"/>
                </a:solidFill>
                <a:latin typeface="Arial" panose="020B0604020202020204" pitchFamily="34" charset="0"/>
                <a:ea typeface="Calibri" panose="020F0502020204030204" pitchFamily="34" charset="0"/>
              </a:rPr>
              <a:t>(8-10)</a:t>
            </a:r>
          </a:p>
          <a:p>
            <a:pPr marL="1600200" lvl="1" indent="-857250">
              <a:buFont typeface="+mj-lt"/>
              <a:buAutoNum type="alphaUcPeriod"/>
            </a:pPr>
            <a:r>
              <a:rPr lang="en-US" sz="3600" b="0" i="0" dirty="0">
                <a:solidFill>
                  <a:schemeClr val="tx1"/>
                </a:solidFill>
                <a:effectLst/>
                <a:latin typeface="Arial" panose="020B0604020202020204" pitchFamily="34" charset="0"/>
                <a:ea typeface="Calibri" panose="020F0502020204030204" pitchFamily="34" charset="0"/>
              </a:rPr>
              <a:t>The prescription of the gifts </a:t>
            </a:r>
            <a:r>
              <a:rPr lang="en-US" sz="3600" b="0" i="0" baseline="30000" dirty="0">
                <a:solidFill>
                  <a:schemeClr val="tx1"/>
                </a:solidFill>
                <a:effectLst/>
                <a:latin typeface="Arial" panose="020B0604020202020204" pitchFamily="34" charset="0"/>
                <a:ea typeface="Calibri" panose="020F0502020204030204" pitchFamily="34" charset="0"/>
              </a:rPr>
              <a:t>(11)</a:t>
            </a:r>
            <a:endParaRPr lang="en-US" sz="3600" b="0" i="0" dirty="0">
              <a:solidFill>
                <a:schemeClr val="tx1"/>
              </a:solidFill>
              <a:effectLst/>
              <a:latin typeface="Arial" panose="020B0604020202020204" pitchFamily="34" charset="0"/>
              <a:ea typeface="Calibri" panose="020F0502020204030204" pitchFamily="34" charset="0"/>
            </a:endParaRPr>
          </a:p>
          <a:p>
            <a:pPr lvl="1" indent="0"/>
            <a:endParaRPr lang="en-US" sz="4000" b="0" i="0" dirty="0">
              <a:solidFill>
                <a:schemeClr val="tx1"/>
              </a:solidFill>
              <a:effectLst/>
              <a:latin typeface="Arial" panose="020B0604020202020204" pitchFamily="34" charset="0"/>
              <a:ea typeface="Calibri" panose="020F0502020204030204" pitchFamily="34" charset="0"/>
            </a:endParaRPr>
          </a:p>
          <a:p>
            <a:pPr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1A4479D-2B60-E098-749B-9425EAF81516}"/>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Walking Worthy of Your Call</a:t>
            </a:r>
          </a:p>
        </p:txBody>
      </p:sp>
      <p:sp>
        <p:nvSpPr>
          <p:cNvPr id="2" name="Text Box 3">
            <a:extLst>
              <a:ext uri="{FF2B5EF4-FFF2-40B4-BE49-F238E27FC236}">
                <a16:creationId xmlns:a16="http://schemas.microsoft.com/office/drawing/2014/main" id="{7A063E3F-2B59-0EC5-1080-29118CCB4752}"/>
              </a:ext>
            </a:extLst>
          </p:cNvPr>
          <p:cNvSpPr txBox="1">
            <a:spLocks noChangeArrowheads="1"/>
          </p:cNvSpPr>
          <p:nvPr/>
        </p:nvSpPr>
        <p:spPr bwMode="auto">
          <a:xfrm>
            <a:off x="1120876" y="3190972"/>
            <a:ext cx="108577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And He gave some as apostles, and some as prophets, and some as evangelists, and some as pastors and teachers, </a:t>
            </a:r>
          </a:p>
        </p:txBody>
      </p:sp>
    </p:spTree>
    <p:extLst>
      <p:ext uri="{BB962C8B-B14F-4D97-AF65-F5344CB8AC3E}">
        <p14:creationId xmlns:p14="http://schemas.microsoft.com/office/powerpoint/2010/main" val="36587674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250"/>
                                        <p:tgtEl>
                                          <p:spTgt spid="3">
                                            <p:txEl>
                                              <p:pRg st="3" end="3"/>
                                            </p:txEl>
                                          </p:spTgt>
                                        </p:tgtEl>
                                      </p:cBhvr>
                                    </p:animEffect>
                                  </p:childTnLst>
                                </p:cTn>
                              </p:par>
                            </p:childTnLst>
                          </p:cTn>
                        </p:par>
                        <p:par>
                          <p:cTn id="8" fill="hold">
                            <p:stCondLst>
                              <p:cond delay="275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20A99-97C4-975C-039A-D46CB8BF1252}"/>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BBBE79B9-ECFE-AB6C-A5E5-90BD294B1FA2}"/>
              </a:ext>
            </a:extLst>
          </p:cNvPr>
          <p:cNvSpPr txBox="1">
            <a:spLocks noChangeArrowheads="1"/>
          </p:cNvSpPr>
          <p:nvPr/>
        </p:nvSpPr>
        <p:spPr bwMode="auto">
          <a:xfrm>
            <a:off x="173038" y="745499"/>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 But we request of you, brethren, that you appreciate those who diligently labor among you, and have charge over you in the Lord and give you instruction, 13 and that you esteem them very highly in love because of their work.</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23D95BB-7860-4B91-1491-673DE0E0EF60}"/>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Thessalonians 5:12-13</a:t>
            </a:r>
          </a:p>
        </p:txBody>
      </p:sp>
    </p:spTree>
    <p:extLst>
      <p:ext uri="{BB962C8B-B14F-4D97-AF65-F5344CB8AC3E}">
        <p14:creationId xmlns:p14="http://schemas.microsoft.com/office/powerpoint/2010/main" val="308141940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884C3-0338-250B-3557-702024A9354A}"/>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EB56C7D-2904-D6FD-DCEA-054DA7C5BC1F}"/>
              </a:ext>
            </a:extLst>
          </p:cNvPr>
          <p:cNvSpPr txBox="1">
            <a:spLocks noChangeArrowheads="1"/>
          </p:cNvSpPr>
          <p:nvPr/>
        </p:nvSpPr>
        <p:spPr bwMode="auto">
          <a:xfrm>
            <a:off x="173038" y="745499"/>
            <a:ext cx="1180560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marR="0" lvl="0" indent="-342900" algn="just">
              <a:buFont typeface="+mj-lt"/>
              <a:buAutoNum type="arabicPeriod"/>
            </a:pPr>
            <a:r>
              <a:rPr lang="en-US" sz="36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Christ has provided not only for our salvation (Romans 3:21-22) but also for our sanctification – our walk with Christ (2 Peter 1:3).</a:t>
            </a:r>
            <a:endParaRPr lang="en-US" sz="36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r>
              <a:rPr lang="en-US" sz="3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Grace and peace be multiplied to you in the knowledge of God and of Jesus our Lord; 3 seeing </a:t>
            </a:r>
            <a:r>
              <a:rPr lang="en-US" sz="36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that His divine power has granted to us everything pertaining to life and godliness</a:t>
            </a:r>
            <a:r>
              <a:rPr lang="en-US" sz="36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through the true knowledge of Him who called us by His own glory and excellence. </a:t>
            </a:r>
            <a:endParaRPr lang="en-US" sz="3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5DC63F4-7738-2B9F-3C2D-94E8E446AC77}"/>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Applications</a:t>
            </a:r>
          </a:p>
        </p:txBody>
      </p:sp>
    </p:spTree>
    <p:extLst>
      <p:ext uri="{BB962C8B-B14F-4D97-AF65-F5344CB8AC3E}">
        <p14:creationId xmlns:p14="http://schemas.microsoft.com/office/powerpoint/2010/main" val="262119642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7211D-81AC-4DF4-3EC2-78EAC6B8A2C9}"/>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917EA3F-22E2-C0ED-44B4-41715148D6C0}"/>
              </a:ext>
            </a:extLst>
          </p:cNvPr>
          <p:cNvSpPr txBox="1">
            <a:spLocks noChangeArrowheads="1"/>
          </p:cNvSpPr>
          <p:nvPr/>
        </p:nvSpPr>
        <p:spPr bwMode="auto">
          <a:xfrm>
            <a:off x="173038" y="745499"/>
            <a:ext cx="11805602"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marR="0" lvl="0" indent="-342900" algn="just">
              <a:buFont typeface="+mj-lt"/>
              <a:buAutoNum type="arabicPeriod"/>
            </a:pPr>
            <a:r>
              <a:rPr lang="en-US" sz="36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Christ has provided not only for our salvation (Romans 3:21-22) but also for our sanctification – our walk with Christ (2 Peter 1:3).</a:t>
            </a:r>
          </a:p>
          <a:p>
            <a:pPr marL="342900" indent="-342900">
              <a:buFont typeface="+mj-lt"/>
              <a:buAutoNum type="arabicPeriod"/>
            </a:pPr>
            <a:r>
              <a:rPr lang="en-US" sz="36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Christ has gifted the church with ministers of the Word of God.</a:t>
            </a:r>
          </a:p>
          <a:p>
            <a:endParaRPr lang="en-US" sz="3600" b="0" i="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1 Let a man regard us in this manner, as servants of Christ and stewards of the mysteries of God. 2 In this case, moreover, it is required of stewards that one be found trustworthy. (1 Corinthians 4:1-2)</a:t>
            </a:r>
          </a:p>
        </p:txBody>
      </p:sp>
      <p:sp>
        <p:nvSpPr>
          <p:cNvPr id="6" name="TextBox 5">
            <a:extLst>
              <a:ext uri="{FF2B5EF4-FFF2-40B4-BE49-F238E27FC236}">
                <a16:creationId xmlns:a16="http://schemas.microsoft.com/office/drawing/2014/main" id="{78F100CE-C73C-A711-E8C2-7EF38DEF1BAC}"/>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Applications</a:t>
            </a:r>
          </a:p>
        </p:txBody>
      </p:sp>
    </p:spTree>
    <p:extLst>
      <p:ext uri="{BB962C8B-B14F-4D97-AF65-F5344CB8AC3E}">
        <p14:creationId xmlns:p14="http://schemas.microsoft.com/office/powerpoint/2010/main" val="39640272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2BBF8-7024-07D0-BEEC-DDD0045E6D65}"/>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F9C0FC77-0E4E-A28B-C3B6-A13B6A9AF052}"/>
              </a:ext>
            </a:extLst>
          </p:cNvPr>
          <p:cNvSpPr txBox="1">
            <a:spLocks noChangeArrowheads="1"/>
          </p:cNvSpPr>
          <p:nvPr/>
        </p:nvSpPr>
        <p:spPr bwMode="auto">
          <a:xfrm>
            <a:off x="173038" y="745499"/>
            <a:ext cx="11805602"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marR="0" lvl="0" indent="-342900" algn="just">
              <a:buFont typeface="+mj-lt"/>
              <a:buAutoNum type="arabicPeriod"/>
            </a:pPr>
            <a:r>
              <a:rPr lang="en-US" sz="36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Christ has provided not only for our salvation (Romans 3:21-22) but also for our sanctification – our walk with Christ (2 Peter 1:3).</a:t>
            </a:r>
          </a:p>
          <a:p>
            <a:pPr marL="342900" indent="-342900">
              <a:buFont typeface="+mj-lt"/>
              <a:buAutoNum type="arabicPeriod"/>
            </a:pPr>
            <a:r>
              <a:rPr lang="en-US" sz="36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Christ has gifted the church with ministers of the Word of God.</a:t>
            </a:r>
          </a:p>
          <a:p>
            <a:pPr marL="342900" indent="-342900">
              <a:buFont typeface="+mj-lt"/>
              <a:buAutoNum type="arabicPeriod"/>
            </a:pPr>
            <a:r>
              <a:rPr lang="en-US" sz="3600" b="0" i="0" dirty="0">
                <a:solidFill>
                  <a:schemeClr val="tx1"/>
                </a:solidFill>
                <a:latin typeface="Arial" panose="020B0604020202020204" pitchFamily="34" charset="0"/>
              </a:rPr>
              <a:t>Christ is to be the focus of the pastor/teacher and congregation.</a:t>
            </a:r>
            <a:endParaRPr lang="en-US" sz="1200" b="0" i="0" dirty="0">
              <a:solidFill>
                <a:schemeClr val="tx1"/>
              </a:solidFill>
              <a:latin typeface="Arial" panose="020B0604020202020204" pitchFamily="34" charset="0"/>
            </a:endParaRPr>
          </a:p>
          <a:p>
            <a:endParaRPr lang="en-US" sz="1200" b="0" i="0" dirty="0">
              <a:solidFill>
                <a:schemeClr val="tx1"/>
              </a:solidFill>
              <a:latin typeface="Arial" panose="020B0604020202020204" pitchFamily="34" charset="0"/>
              <a:ea typeface="Calibri" panose="020F0502020204030204" pitchFamily="34" charset="0"/>
              <a:cs typeface="Calibri" panose="020F0502020204030204" pitchFamily="34" charset="0"/>
            </a:endParaRPr>
          </a:p>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5 What then is Apollos? And what is Paul? Servants through whom you believed, even as the Lord gave opportunity to each one. 6 I planted, Apollos watered, </a:t>
            </a:r>
            <a:r>
              <a:rPr lang="en-US" sz="2800" b="0" u="sng" dirty="0">
                <a:solidFill>
                  <a:schemeClr val="tx1"/>
                </a:solidFill>
                <a:latin typeface="Calibri" panose="020F0502020204030204" pitchFamily="34" charset="0"/>
                <a:ea typeface="Calibri" panose="020F0502020204030204" pitchFamily="34" charset="0"/>
                <a:cs typeface="Calibri" panose="020F0502020204030204" pitchFamily="34" charset="0"/>
              </a:rPr>
              <a:t>but God was causing the growth</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 7 So then neither the one who plants nor the one who waters is anything, </a:t>
            </a:r>
            <a:r>
              <a:rPr lang="en-US" sz="2800" b="0" u="sng" dirty="0">
                <a:solidFill>
                  <a:schemeClr val="tx1"/>
                </a:solidFill>
                <a:latin typeface="Calibri" panose="020F0502020204030204" pitchFamily="34" charset="0"/>
                <a:ea typeface="Calibri" panose="020F0502020204030204" pitchFamily="34" charset="0"/>
                <a:cs typeface="Calibri" panose="020F0502020204030204" pitchFamily="34" charset="0"/>
              </a:rPr>
              <a:t>but God who causes the growth</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 (1 Corinthians 3:5-7)</a:t>
            </a:r>
          </a:p>
        </p:txBody>
      </p:sp>
      <p:sp>
        <p:nvSpPr>
          <p:cNvPr id="6" name="TextBox 5">
            <a:extLst>
              <a:ext uri="{FF2B5EF4-FFF2-40B4-BE49-F238E27FC236}">
                <a16:creationId xmlns:a16="http://schemas.microsoft.com/office/drawing/2014/main" id="{470920F9-6559-6E75-0F1C-E58F63CEE6A5}"/>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Applications</a:t>
            </a:r>
          </a:p>
        </p:txBody>
      </p:sp>
    </p:spTree>
    <p:extLst>
      <p:ext uri="{BB962C8B-B14F-4D97-AF65-F5344CB8AC3E}">
        <p14:creationId xmlns:p14="http://schemas.microsoft.com/office/powerpoint/2010/main" val="9447302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2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FAD3C-D9D4-5779-01A7-338B7A123846}"/>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546E2ED3-CDF2-D6CA-B942-3DD7906DB13A}"/>
              </a:ext>
            </a:extLst>
          </p:cNvPr>
          <p:cNvSpPr txBox="1">
            <a:spLocks noChangeArrowheads="1"/>
          </p:cNvSpPr>
          <p:nvPr/>
        </p:nvSpPr>
        <p:spPr bwMode="auto">
          <a:xfrm>
            <a:off x="173038" y="745499"/>
            <a:ext cx="118056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 I determined to know nothing among you except Jesus Christ, and Him crucified.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BE6D744-C908-9AA1-FA2A-2AD6CAEAB28C}"/>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Corinthians 2:2</a:t>
            </a:r>
          </a:p>
        </p:txBody>
      </p:sp>
    </p:spTree>
    <p:extLst>
      <p:ext uri="{BB962C8B-B14F-4D97-AF65-F5344CB8AC3E}">
        <p14:creationId xmlns:p14="http://schemas.microsoft.com/office/powerpoint/2010/main" val="330816838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D007C-74FE-4F27-9C1A-3FE9C32B8FC1}"/>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FDCC047-550A-07D5-E689-A039E64D7DF9}"/>
              </a:ext>
            </a:extLst>
          </p:cNvPr>
          <p:cNvSpPr txBox="1">
            <a:spLocks noChangeArrowheads="1"/>
          </p:cNvSpPr>
          <p:nvPr/>
        </p:nvSpPr>
        <p:spPr bwMode="auto">
          <a:xfrm>
            <a:off x="173038" y="745499"/>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Let the word of Christ richly dwell within you, with all wisdom teaching and admonishing one another with psalms and hymns and spiritual songs, singing with thankfulness in your hearts to God. </a:t>
            </a:r>
            <a:endParaRPr lang="en-US" sz="4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23518D-7771-5D33-A1C9-05629810FE45}"/>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Colossians 3:16</a:t>
            </a:r>
          </a:p>
        </p:txBody>
      </p:sp>
    </p:spTree>
    <p:extLst>
      <p:ext uri="{BB962C8B-B14F-4D97-AF65-F5344CB8AC3E}">
        <p14:creationId xmlns:p14="http://schemas.microsoft.com/office/powerpoint/2010/main" val="274648360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745499"/>
            <a:ext cx="11805602"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3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Therefore I, the prisoner of the Lord, implore you to walk in a manner worthy of the calling with which you have been called, 2 with all humility and gentleness, with patience, showing tolerance for one another in love, 3 being diligent to preserve the unity of the Spirit in the bond of peace. 4 There is one body and one Spirit, just as also you were called in one hope of your calling; 5 one Lord, one faith, one baptism, 6 one God and Father of all who is over all and through all and in all. </a:t>
            </a:r>
            <a:endParaRPr lang="en-US" sz="3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4:1-6</a:t>
            </a:r>
          </a:p>
        </p:txBody>
      </p:sp>
    </p:spTree>
    <p:extLst>
      <p:ext uri="{BB962C8B-B14F-4D97-AF65-F5344CB8AC3E}">
        <p14:creationId xmlns:p14="http://schemas.microsoft.com/office/powerpoint/2010/main" val="131757080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86B07-1E44-D8E6-0115-6BB1FA83A8AE}"/>
            </a:ext>
          </a:extLst>
        </p:cNvPr>
        <p:cNvGrpSpPr/>
        <p:nvPr/>
      </p:nvGrpSpPr>
      <p:grpSpPr>
        <a:xfrm>
          <a:off x="0" y="0"/>
          <a:ext cx="0" cy="0"/>
          <a:chOff x="0" y="0"/>
          <a:chExt cx="0" cy="0"/>
        </a:xfrm>
      </p:grpSpPr>
      <p:pic>
        <p:nvPicPr>
          <p:cNvPr id="7" name="Picture 6" descr="A book with a bookmark on it&#10;&#10;Description automatically generated">
            <a:extLst>
              <a:ext uri="{FF2B5EF4-FFF2-40B4-BE49-F238E27FC236}">
                <a16:creationId xmlns:a16="http://schemas.microsoft.com/office/drawing/2014/main" id="{711E43BB-9528-8084-BA7D-06D465C0A7E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512F344-1CD5-A8E0-4E98-67CE5477E176}"/>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January 5, 2025</a:t>
            </a:r>
          </a:p>
        </p:txBody>
      </p:sp>
      <p:sp>
        <p:nvSpPr>
          <p:cNvPr id="8" name="TextBox 7">
            <a:extLst>
              <a:ext uri="{FF2B5EF4-FFF2-40B4-BE49-F238E27FC236}">
                <a16:creationId xmlns:a16="http://schemas.microsoft.com/office/drawing/2014/main" id="{16D589A6-DBB7-82E2-4526-10945298532E}"/>
              </a:ext>
            </a:extLst>
          </p:cNvPr>
          <p:cNvSpPr txBox="1"/>
          <p:nvPr/>
        </p:nvSpPr>
        <p:spPr>
          <a:xfrm>
            <a:off x="3814916" y="3528152"/>
            <a:ext cx="4579937" cy="1200329"/>
          </a:xfrm>
          <a:prstGeom prst="rect">
            <a:avLst/>
          </a:prstGeom>
          <a:solidFill>
            <a:schemeClr val="tx1"/>
          </a:solidFill>
        </p:spPr>
        <p:txBody>
          <a:bodyPr wrap="square" rtlCol="0">
            <a:spAutoFit/>
          </a:bodyPr>
          <a:lstStyle/>
          <a:p>
            <a:pPr algn="ctr"/>
            <a:r>
              <a:rPr lang="en-US" sz="3600" dirty="0">
                <a:solidFill>
                  <a:srgbClr val="493057"/>
                </a:solidFill>
                <a:latin typeface="Arial" panose="020B0604020202020204" pitchFamily="34" charset="0"/>
                <a:cs typeface="Arial" panose="020B0604020202020204" pitchFamily="34" charset="0"/>
              </a:rPr>
              <a:t>Ephesians 4:1-12</a:t>
            </a:r>
          </a:p>
          <a:p>
            <a:pPr algn="ctr"/>
            <a:r>
              <a:rPr lang="en-US" sz="3600" dirty="0">
                <a:solidFill>
                  <a:srgbClr val="493057"/>
                </a:solidFill>
                <a:latin typeface="Arial" panose="020B0604020202020204" pitchFamily="34" charset="0"/>
                <a:cs typeface="Arial" panose="020B0604020202020204" pitchFamily="34" charset="0"/>
              </a:rPr>
              <a:t>Part 2</a:t>
            </a:r>
            <a:r>
              <a:rPr lang="en-US" sz="3600"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46093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B3A41-BFAB-568E-B141-9EBFF9E41C92}"/>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A98C7C84-EC65-9ABF-986C-D69C0BD10C9A}"/>
              </a:ext>
            </a:extLst>
          </p:cNvPr>
          <p:cNvSpPr txBox="1">
            <a:spLocks noChangeArrowheads="1"/>
          </p:cNvSpPr>
          <p:nvPr/>
        </p:nvSpPr>
        <p:spPr bwMode="auto">
          <a:xfrm>
            <a:off x="173038" y="745499"/>
            <a:ext cx="11805602"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3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 But to each one of us grace was given according to the measure of Christ's gift. 8 Therefore it says, "WHEN HE ASCENDED ON HIGH, HE LED CAPTIVE A HOST OF CAPTIVES, AND HE GAVE GIFTS TO MEN." 9 (Now this expression, "He ascended," what does it mean except that He also had descended into the lower parts of the earth? 10 He who descended is Himself also He who ascended far above all the heavens, so that He might fill all things.) 11 And He gave some as apostles, and some as prophets, and some as evangelists, and some as pastors and teachers…</a:t>
            </a:r>
            <a:endParaRPr lang="en-US" sz="3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511D41F-6458-94A6-D3CA-A114878C3366}"/>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4:7-11</a:t>
            </a:r>
          </a:p>
        </p:txBody>
      </p:sp>
    </p:spTree>
    <p:extLst>
      <p:ext uri="{BB962C8B-B14F-4D97-AF65-F5344CB8AC3E}">
        <p14:creationId xmlns:p14="http://schemas.microsoft.com/office/powerpoint/2010/main" val="252377434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93D8F-9BD8-4459-CB15-27D172BD8C1C}"/>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F466532D-59EE-98F0-F35B-7B89D64B283E}"/>
              </a:ext>
            </a:extLst>
          </p:cNvPr>
          <p:cNvSpPr txBox="1">
            <a:spLocks noChangeArrowheads="1"/>
          </p:cNvSpPr>
          <p:nvPr/>
        </p:nvSpPr>
        <p:spPr bwMode="auto">
          <a:xfrm>
            <a:off x="173038" y="745499"/>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Blessed be the God and Father of our Lord Jesus Christ, who has blessed us with every spiritual blessing in the heavenly places in Christ, 4 just as He chose us in Him before the foundation of the world, that we would be holy and blameless before Him. In love 5 He predestined us to adoption as sons through Jesus Christ to Himself, according to the kind intention of His will, 6 to the praise of the glory of His grace, which He freely bestowed on us in the Beloved.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0980A10-799B-AF43-E728-83614967331B}"/>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1:3-6</a:t>
            </a:r>
          </a:p>
        </p:txBody>
      </p:sp>
    </p:spTree>
    <p:extLst>
      <p:ext uri="{BB962C8B-B14F-4D97-AF65-F5344CB8AC3E}">
        <p14:creationId xmlns:p14="http://schemas.microsoft.com/office/powerpoint/2010/main" val="412050477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1A87A-C17B-E48A-98CE-A7685377D9F1}"/>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99B8048-80CD-FFB8-AD86-82F3A09E5924}"/>
              </a:ext>
            </a:extLst>
          </p:cNvPr>
          <p:cNvSpPr txBox="1">
            <a:spLocks noChangeArrowheads="1"/>
          </p:cNvSpPr>
          <p:nvPr/>
        </p:nvSpPr>
        <p:spPr bwMode="auto">
          <a:xfrm>
            <a:off x="173038" y="745499"/>
            <a:ext cx="11805602"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r>
              <a:rPr lang="en-US" sz="3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Therefore I, the prisoner of the Lord, implore you to walk in a manner worthy of the calling with which you have been called, 2 with all humility and gentleness, with patience, showing tolerance for one another in love, 3 being diligent to preserve the unity of the Spirit in the bond of peace. 4 There is one body and one Spirit, just as also you were called in one hope of your calling; 5 one Lord, one faith, one baptism, 6 one God and Father of all who is over all and through all and in all. </a:t>
            </a:r>
            <a:endParaRPr lang="en-US" sz="3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728D8D7-166B-4018-0E70-5709122C73F3}"/>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4:1-6</a:t>
            </a:r>
          </a:p>
        </p:txBody>
      </p:sp>
    </p:spTree>
    <p:extLst>
      <p:ext uri="{BB962C8B-B14F-4D97-AF65-F5344CB8AC3E}">
        <p14:creationId xmlns:p14="http://schemas.microsoft.com/office/powerpoint/2010/main" val="133875431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83F3D-38DC-7737-9943-CBB1CC4A1962}"/>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D31C6D66-7159-CBEC-C8C8-B88AB58216BA}"/>
              </a:ext>
            </a:extLst>
          </p:cNvPr>
          <p:cNvSpPr txBox="1">
            <a:spLocks noChangeArrowheads="1"/>
          </p:cNvSpPr>
          <p:nvPr/>
        </p:nvSpPr>
        <p:spPr bwMode="auto">
          <a:xfrm>
            <a:off x="193199" y="969980"/>
            <a:ext cx="11805602" cy="171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lvl="0" indent="-857250" algn="just">
              <a:buFont typeface="+mj-lt"/>
              <a:buAutoNum type="romanUcPeriod"/>
            </a:pPr>
            <a:r>
              <a:rPr lang="en-US" sz="40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 receive grace to accompany gifts </a:t>
            </a:r>
            <a:r>
              <a:rPr lang="en-US" sz="4000" b="0" i="0" baseline="30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(4:7)</a:t>
            </a:r>
          </a:p>
          <a:p>
            <a:pPr marL="857250" marR="0" lvl="0" indent="-857250" algn="just">
              <a:buFont typeface="+mj-lt"/>
              <a:buAutoNum type="romanUcPeriod"/>
            </a:pPr>
            <a:r>
              <a:rPr lang="en-US" sz="4000" b="0" i="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We receive gifts to accompany grace </a:t>
            </a:r>
            <a:r>
              <a:rPr lang="en-US" sz="4000" b="0" i="0" baseline="30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(4:8-11)</a:t>
            </a:r>
            <a:endParaRPr lang="en-US" sz="4000" b="0" i="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just"/>
            <a:endParaRPr lang="en-US" sz="3800" b="0" i="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890AEEB-7E1E-C1DF-508B-737E7026E437}"/>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Outline of Ephesians 4:1-6</a:t>
            </a:r>
          </a:p>
        </p:txBody>
      </p:sp>
    </p:spTree>
    <p:extLst>
      <p:ext uri="{BB962C8B-B14F-4D97-AF65-F5344CB8AC3E}">
        <p14:creationId xmlns:p14="http://schemas.microsoft.com/office/powerpoint/2010/main" val="155548416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BBFB7-748F-F1FC-C23C-8EB6D73A7F43}"/>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95E137EA-B7DC-7228-09A5-5347DB526211}"/>
              </a:ext>
            </a:extLst>
          </p:cNvPr>
          <p:cNvSpPr txBox="1">
            <a:spLocks noChangeArrowheads="1"/>
          </p:cNvSpPr>
          <p:nvPr/>
        </p:nvSpPr>
        <p:spPr bwMode="auto">
          <a:xfrm>
            <a:off x="173038" y="745499"/>
            <a:ext cx="1180560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buAutoNum type="romanUcPeriod"/>
            </a:pPr>
            <a:r>
              <a:rPr lang="en-US" sz="4000" b="0" i="0" dirty="0">
                <a:solidFill>
                  <a:schemeClr val="tx1"/>
                </a:solidFill>
                <a:effectLst/>
                <a:latin typeface="Arial" panose="020B0604020202020204" pitchFamily="34" charset="0"/>
                <a:ea typeface="Calibri" panose="020F0502020204030204" pitchFamily="34" charset="0"/>
              </a:rPr>
              <a:t>Believers receive grace to accompany gifts </a:t>
            </a:r>
            <a:r>
              <a:rPr lang="en-US" sz="4000" b="0" i="0" baseline="30000" dirty="0">
                <a:solidFill>
                  <a:schemeClr val="tx1"/>
                </a:solidFill>
                <a:effectLst/>
                <a:latin typeface="Arial" panose="020B0604020202020204" pitchFamily="34" charset="0"/>
                <a:ea typeface="Calibri" panose="020F0502020204030204" pitchFamily="34" charset="0"/>
              </a:rPr>
              <a:t>(7)</a:t>
            </a:r>
          </a:p>
          <a:p>
            <a:pPr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2EF33A1-B349-905A-D534-7A3D8BADC0F2}"/>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Walking Worthy of Your Call</a:t>
            </a:r>
          </a:p>
        </p:txBody>
      </p:sp>
      <p:sp>
        <p:nvSpPr>
          <p:cNvPr id="2" name="Text Box 3">
            <a:extLst>
              <a:ext uri="{FF2B5EF4-FFF2-40B4-BE49-F238E27FC236}">
                <a16:creationId xmlns:a16="http://schemas.microsoft.com/office/drawing/2014/main" id="{193E2F68-E484-BDA0-99B2-A42715D91CF5}"/>
              </a:ext>
            </a:extLst>
          </p:cNvPr>
          <p:cNvSpPr txBox="1">
            <a:spLocks noChangeArrowheads="1"/>
          </p:cNvSpPr>
          <p:nvPr/>
        </p:nvSpPr>
        <p:spPr bwMode="auto">
          <a:xfrm>
            <a:off x="1120876" y="1394429"/>
            <a:ext cx="108577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But to each one of us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grace</a:t>
            </a:r>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 was given according to the measure of Christ's gift.</a:t>
            </a:r>
          </a:p>
        </p:txBody>
      </p:sp>
    </p:spTree>
    <p:extLst>
      <p:ext uri="{BB962C8B-B14F-4D97-AF65-F5344CB8AC3E}">
        <p14:creationId xmlns:p14="http://schemas.microsoft.com/office/powerpoint/2010/main" val="31614821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par>
                          <p:cTn id="8" fill="hold">
                            <p:stCondLst>
                              <p:cond delay="225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5795F-0F48-BB2F-E759-044C5A0E5B63}"/>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C3D3F7AB-C1FE-5EF0-D0D2-26304DBDA8EC}"/>
              </a:ext>
            </a:extLst>
          </p:cNvPr>
          <p:cNvSpPr txBox="1">
            <a:spLocks noChangeArrowheads="1"/>
          </p:cNvSpPr>
          <p:nvPr/>
        </p:nvSpPr>
        <p:spPr bwMode="auto">
          <a:xfrm>
            <a:off x="173038" y="745499"/>
            <a:ext cx="11805602"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buAutoNum type="romanUcPeriod"/>
            </a:pPr>
            <a:r>
              <a:rPr lang="en-US" sz="4000" b="0" i="0" dirty="0">
                <a:solidFill>
                  <a:schemeClr val="tx1"/>
                </a:solidFill>
                <a:effectLst/>
                <a:latin typeface="Arial" panose="020B0604020202020204" pitchFamily="34" charset="0"/>
                <a:ea typeface="Calibri" panose="020F0502020204030204" pitchFamily="34" charset="0"/>
              </a:rPr>
              <a:t>Believers receive grace to accompany gifts </a:t>
            </a:r>
            <a:r>
              <a:rPr lang="en-US" sz="4000" b="0" i="0" baseline="30000" dirty="0">
                <a:solidFill>
                  <a:schemeClr val="tx1"/>
                </a:solidFill>
                <a:effectLst/>
                <a:latin typeface="Arial" panose="020B0604020202020204" pitchFamily="34" charset="0"/>
                <a:ea typeface="Calibri" panose="020F0502020204030204" pitchFamily="34" charset="0"/>
              </a:rPr>
              <a:t>(7)</a:t>
            </a:r>
          </a:p>
          <a:p>
            <a:pPr marL="857250" marR="0" indent="-857250" algn="just">
              <a:buAutoNum type="romanUcPeriod"/>
            </a:pPr>
            <a:r>
              <a:rPr lang="en-US" sz="4000" b="0" i="0" dirty="0">
                <a:solidFill>
                  <a:schemeClr val="tx1"/>
                </a:solidFill>
                <a:latin typeface="Arial" panose="020B0604020202020204" pitchFamily="34" charset="0"/>
                <a:ea typeface="Calibri" panose="020F0502020204030204" pitchFamily="34" charset="0"/>
              </a:rPr>
              <a:t>Believers receive gifts to accompany grace </a:t>
            </a:r>
            <a:r>
              <a:rPr lang="en-US" sz="4000" b="0" i="0" baseline="30000" dirty="0">
                <a:solidFill>
                  <a:schemeClr val="tx1"/>
                </a:solidFill>
                <a:latin typeface="Arial" panose="020B0604020202020204" pitchFamily="34" charset="0"/>
                <a:ea typeface="Calibri" panose="020F0502020204030204" pitchFamily="34" charset="0"/>
              </a:rPr>
              <a:t>(8-11)</a:t>
            </a:r>
          </a:p>
          <a:p>
            <a:pPr marL="1600200" lvl="1" indent="-857250">
              <a:buFont typeface="+mj-lt"/>
              <a:buAutoNum type="alphaUcPeriod"/>
            </a:pPr>
            <a:r>
              <a:rPr lang="en-US" sz="3600" b="0" i="0" dirty="0">
                <a:solidFill>
                  <a:schemeClr val="tx1"/>
                </a:solidFill>
                <a:effectLst/>
                <a:latin typeface="Arial" panose="020B0604020202020204" pitchFamily="34" charset="0"/>
                <a:ea typeface="Calibri" panose="020F0502020204030204" pitchFamily="34" charset="0"/>
              </a:rPr>
              <a:t>The promise of the gifts </a:t>
            </a:r>
            <a:r>
              <a:rPr lang="en-US" sz="3600" b="0" i="0" baseline="30000" dirty="0">
                <a:solidFill>
                  <a:schemeClr val="tx1"/>
                </a:solidFill>
                <a:latin typeface="Arial" panose="020B0604020202020204" pitchFamily="34" charset="0"/>
                <a:ea typeface="Calibri" panose="020F0502020204030204" pitchFamily="34" charset="0"/>
              </a:rPr>
              <a:t>(8-10)</a:t>
            </a:r>
            <a:endParaRPr lang="en-US" sz="3600" b="0" i="0" dirty="0">
              <a:solidFill>
                <a:schemeClr val="tx1"/>
              </a:solidFill>
              <a:effectLst/>
              <a:latin typeface="Arial" panose="020B0604020202020204" pitchFamily="34" charset="0"/>
              <a:ea typeface="Calibri" panose="020F0502020204030204" pitchFamily="34" charset="0"/>
            </a:endParaRPr>
          </a:p>
          <a:p>
            <a:pPr marL="1600200" lvl="1" indent="-857250">
              <a:buFontTx/>
              <a:buAutoNum type="alphaUcPeriod"/>
            </a:pPr>
            <a:r>
              <a:rPr lang="en-US" sz="3600" b="0" i="0" dirty="0">
                <a:solidFill>
                  <a:schemeClr val="tx1"/>
                </a:solidFill>
                <a:latin typeface="Arial" panose="020B0604020202020204" pitchFamily="34" charset="0"/>
                <a:ea typeface="Calibri" panose="020F0502020204030204" pitchFamily="34" charset="0"/>
              </a:rPr>
              <a:t>The prescription of the gifts </a:t>
            </a:r>
            <a:r>
              <a:rPr lang="en-US" sz="3600" b="0" i="0" baseline="30000" dirty="0">
                <a:solidFill>
                  <a:schemeClr val="tx1"/>
                </a:solidFill>
                <a:latin typeface="Arial" panose="020B0604020202020204" pitchFamily="34" charset="0"/>
                <a:ea typeface="Calibri" panose="020F0502020204030204" pitchFamily="34" charset="0"/>
              </a:rPr>
              <a:t>(11)</a:t>
            </a:r>
          </a:p>
          <a:p>
            <a:pPr marL="1600200" lvl="1" indent="-857250">
              <a:buAutoNum type="alphaUcPeriod"/>
            </a:pPr>
            <a:endParaRPr lang="en-US" sz="4000" b="0" i="0" dirty="0">
              <a:solidFill>
                <a:schemeClr val="tx1"/>
              </a:solidFill>
              <a:effectLst/>
              <a:latin typeface="Arial" panose="020B0604020202020204" pitchFamily="34" charset="0"/>
              <a:ea typeface="Calibri" panose="020F0502020204030204" pitchFamily="34" charset="0"/>
            </a:endParaRPr>
          </a:p>
          <a:p>
            <a:pPr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DC92A7D-66D7-E3E9-9264-C8441434234C}"/>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Walking Worthy of Your Call</a:t>
            </a:r>
          </a:p>
        </p:txBody>
      </p:sp>
      <p:sp>
        <p:nvSpPr>
          <p:cNvPr id="2" name="Text Box 3">
            <a:extLst>
              <a:ext uri="{FF2B5EF4-FFF2-40B4-BE49-F238E27FC236}">
                <a16:creationId xmlns:a16="http://schemas.microsoft.com/office/drawing/2014/main" id="{BD20A4FF-FB6B-3D78-0FBC-082B98D80FB6}"/>
              </a:ext>
            </a:extLst>
          </p:cNvPr>
          <p:cNvSpPr txBox="1">
            <a:spLocks noChangeArrowheads="1"/>
          </p:cNvSpPr>
          <p:nvPr/>
        </p:nvSpPr>
        <p:spPr bwMode="auto">
          <a:xfrm>
            <a:off x="1120876" y="3314259"/>
            <a:ext cx="1085776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7 But to each one of us grace was given according to the measure of Christ's gift…11 And He gave some as apostles, and some as prophets, and some as evangelists, and some as pastors and teachers…</a:t>
            </a:r>
          </a:p>
        </p:txBody>
      </p:sp>
    </p:spTree>
    <p:extLst>
      <p:ext uri="{BB962C8B-B14F-4D97-AF65-F5344CB8AC3E}">
        <p14:creationId xmlns:p14="http://schemas.microsoft.com/office/powerpoint/2010/main" val="37858335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250"/>
                                        <p:tgtEl>
                                          <p:spTgt spid="3">
                                            <p:txEl>
                                              <p:pRg st="2" end="2"/>
                                            </p:txEl>
                                          </p:spTgt>
                                        </p:tgtEl>
                                      </p:cBhvr>
                                    </p:animEffect>
                                  </p:childTnLst>
                                </p:cTn>
                              </p:par>
                            </p:childTnLst>
                          </p:cTn>
                        </p:par>
                        <p:par>
                          <p:cTn id="13" fill="hold">
                            <p:stCondLst>
                              <p:cond delay="2250"/>
                            </p:stCondLst>
                            <p:childTnLst>
                              <p:par>
                                <p:cTn id="14" presetID="10" presetClass="entr" presetSubtype="0" fill="hold" grpId="0" nodeType="afterEffect">
                                  <p:stCondLst>
                                    <p:cond delay="75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25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E30E3-8811-8F2A-83A1-47197F124AE7}"/>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1076AF14-C10F-AE5E-33FC-DE25B84191DC}"/>
              </a:ext>
            </a:extLst>
          </p:cNvPr>
          <p:cNvSpPr txBox="1">
            <a:spLocks noChangeArrowheads="1"/>
          </p:cNvSpPr>
          <p:nvPr/>
        </p:nvSpPr>
        <p:spPr bwMode="auto">
          <a:xfrm>
            <a:off x="173038" y="745499"/>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buAutoNum type="romanUcPeriod"/>
            </a:pPr>
            <a:r>
              <a:rPr lang="en-US" sz="4000" b="0" i="0" dirty="0">
                <a:solidFill>
                  <a:schemeClr val="tx1"/>
                </a:solidFill>
                <a:effectLst/>
                <a:latin typeface="Arial" panose="020B0604020202020204" pitchFamily="34" charset="0"/>
                <a:ea typeface="Calibri" panose="020F0502020204030204" pitchFamily="34" charset="0"/>
              </a:rPr>
              <a:t>Believers receive grace to accompany gifts </a:t>
            </a:r>
            <a:r>
              <a:rPr lang="en-US" sz="4000" b="0" i="0" baseline="30000" dirty="0">
                <a:solidFill>
                  <a:schemeClr val="tx1"/>
                </a:solidFill>
                <a:effectLst/>
                <a:latin typeface="Arial" panose="020B0604020202020204" pitchFamily="34" charset="0"/>
                <a:ea typeface="Calibri" panose="020F0502020204030204" pitchFamily="34" charset="0"/>
              </a:rPr>
              <a:t>(7)</a:t>
            </a:r>
          </a:p>
          <a:p>
            <a:pPr marL="857250" marR="0" indent="-857250" algn="just">
              <a:buAutoNum type="romanUcPeriod"/>
            </a:pPr>
            <a:r>
              <a:rPr lang="en-US" sz="4000" b="0" i="0" dirty="0">
                <a:solidFill>
                  <a:schemeClr val="tx1"/>
                </a:solidFill>
                <a:latin typeface="Arial" panose="020B0604020202020204" pitchFamily="34" charset="0"/>
                <a:ea typeface="Calibri" panose="020F0502020204030204" pitchFamily="34" charset="0"/>
              </a:rPr>
              <a:t>Believers receive gifts to accompany grace </a:t>
            </a:r>
            <a:r>
              <a:rPr lang="en-US" sz="4000" b="0" i="0" baseline="30000" dirty="0">
                <a:solidFill>
                  <a:schemeClr val="tx1"/>
                </a:solidFill>
                <a:latin typeface="Arial" panose="020B0604020202020204" pitchFamily="34" charset="0"/>
                <a:ea typeface="Calibri" panose="020F0502020204030204" pitchFamily="34" charset="0"/>
              </a:rPr>
              <a:t>(8-11)</a:t>
            </a:r>
          </a:p>
          <a:p>
            <a:pPr marL="1600200" lvl="1" indent="-857250">
              <a:buFont typeface="+mj-lt"/>
              <a:buAutoNum type="alphaUcPeriod"/>
            </a:pPr>
            <a:r>
              <a:rPr lang="en-US" sz="3600" b="0" i="0" dirty="0">
                <a:solidFill>
                  <a:schemeClr val="tx1"/>
                </a:solidFill>
                <a:effectLst/>
                <a:latin typeface="Arial" panose="020B0604020202020204" pitchFamily="34" charset="0"/>
                <a:ea typeface="Calibri" panose="020F0502020204030204" pitchFamily="34" charset="0"/>
              </a:rPr>
              <a:t>The promise of the gifts </a:t>
            </a:r>
            <a:r>
              <a:rPr lang="en-US" sz="3600" b="0" i="0" baseline="30000" dirty="0">
                <a:solidFill>
                  <a:schemeClr val="tx1"/>
                </a:solidFill>
                <a:latin typeface="Arial" panose="020B0604020202020204" pitchFamily="34" charset="0"/>
                <a:ea typeface="Calibri" panose="020F0502020204030204" pitchFamily="34" charset="0"/>
              </a:rPr>
              <a:t>(8-10)</a:t>
            </a:r>
            <a:endParaRPr lang="en-US" sz="3600" b="0" i="0" dirty="0">
              <a:solidFill>
                <a:schemeClr val="tx1"/>
              </a:solidFill>
              <a:effectLst/>
              <a:latin typeface="Arial" panose="020B0604020202020204" pitchFamily="34" charset="0"/>
              <a:ea typeface="Calibri" panose="020F0502020204030204" pitchFamily="34" charset="0"/>
            </a:endParaRPr>
          </a:p>
          <a:p>
            <a:pPr lvl="1" indent="0"/>
            <a:endParaRPr lang="en-US" sz="4000" b="0" i="0" dirty="0">
              <a:solidFill>
                <a:schemeClr val="tx1"/>
              </a:solidFill>
              <a:effectLst/>
              <a:latin typeface="Arial" panose="020B0604020202020204" pitchFamily="34" charset="0"/>
              <a:ea typeface="Calibri" panose="020F0502020204030204" pitchFamily="34" charset="0"/>
            </a:endParaRPr>
          </a:p>
          <a:p>
            <a:pPr marR="0" algn="just"/>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A0D2ECC-5F21-9F39-4AD7-AEAE4C418E0F}"/>
              </a:ext>
            </a:extLst>
          </p:cNvPr>
          <p:cNvSpPr txBox="1"/>
          <p:nvPr/>
        </p:nvSpPr>
        <p:spPr>
          <a:xfrm>
            <a:off x="1" y="85113"/>
            <a:ext cx="1219199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Walking Worthy of Your Call</a:t>
            </a:r>
          </a:p>
        </p:txBody>
      </p:sp>
      <p:sp>
        <p:nvSpPr>
          <p:cNvPr id="2" name="Text Box 3">
            <a:extLst>
              <a:ext uri="{FF2B5EF4-FFF2-40B4-BE49-F238E27FC236}">
                <a16:creationId xmlns:a16="http://schemas.microsoft.com/office/drawing/2014/main" id="{580E103A-8590-AEB6-B460-FBE6B367D2AA}"/>
              </a:ext>
            </a:extLst>
          </p:cNvPr>
          <p:cNvSpPr txBox="1">
            <a:spLocks noChangeArrowheads="1"/>
          </p:cNvSpPr>
          <p:nvPr/>
        </p:nvSpPr>
        <p:spPr bwMode="auto">
          <a:xfrm>
            <a:off x="1120876" y="2615620"/>
            <a:ext cx="1085776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8 Therefore it says, "WHEN HE ASCENDED ON HIGH, HE LED CAPTIVE A HOST OF CAPTIVES, AND HE GAVE GIFTS TO MEN." 9 (Now this expression, "He ascended," what does it mean except that He also had descended into the lower parts of the earth? 10 He who descended is Himself also He who ascended far above all the heavens, so that He might fill all things.)</a:t>
            </a:r>
          </a:p>
        </p:txBody>
      </p:sp>
    </p:spTree>
    <p:extLst>
      <p:ext uri="{BB962C8B-B14F-4D97-AF65-F5344CB8AC3E}">
        <p14:creationId xmlns:p14="http://schemas.microsoft.com/office/powerpoint/2010/main" val="31398052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250"/>
                                        <p:tgtEl>
                                          <p:spTgt spid="3">
                                            <p:txEl>
                                              <p:pRg st="2" end="2"/>
                                            </p:txEl>
                                          </p:spTgt>
                                        </p:tgtEl>
                                      </p:cBhvr>
                                    </p:animEffect>
                                  </p:childTnLst>
                                </p:cTn>
                              </p:par>
                            </p:childTnLst>
                          </p:cTn>
                        </p:par>
                        <p:par>
                          <p:cTn id="8" fill="hold">
                            <p:stCondLst>
                              <p:cond delay="225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Damask</Template>
  <TotalTime>4895</TotalTime>
  <Words>1382</Words>
  <Application>Microsoft Office PowerPoint</Application>
  <PresentationFormat>Widescreen</PresentationFormat>
  <Paragraphs>67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Avenir Next LT Pro Light</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47</cp:revision>
  <dcterms:created xsi:type="dcterms:W3CDTF">2022-12-30T16:15:56Z</dcterms:created>
  <dcterms:modified xsi:type="dcterms:W3CDTF">2025-01-04T17:48:48Z</dcterms:modified>
</cp:coreProperties>
</file>